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168CD-F504-496E-B97E-B537A0C0940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7134D-0080-4335-A0F3-4B66B59B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8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8BBAC0F-9BBD-483A-9CE0-AF201A8385A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71F77E0-3DFC-4DB8-88A3-2F2BA5DC7E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Days of the week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Greg’s English 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83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Monday</a:t>
            </a:r>
          </a:p>
          <a:p>
            <a:r>
              <a:rPr lang="en-US" sz="3200" dirty="0" smtClean="0"/>
              <a:t>Tuesday</a:t>
            </a:r>
          </a:p>
          <a:p>
            <a:r>
              <a:rPr lang="en-US" sz="3200" dirty="0" smtClean="0"/>
              <a:t>Wednesday</a:t>
            </a:r>
          </a:p>
          <a:p>
            <a:r>
              <a:rPr lang="en-US" sz="3200" dirty="0" smtClean="0"/>
              <a:t>Thursday</a:t>
            </a:r>
          </a:p>
          <a:p>
            <a:r>
              <a:rPr lang="en-US" sz="3200" dirty="0" smtClean="0"/>
              <a:t>Friday</a:t>
            </a:r>
          </a:p>
          <a:p>
            <a:r>
              <a:rPr lang="en-US" sz="3200" dirty="0" smtClean="0"/>
              <a:t>Saturday</a:t>
            </a:r>
          </a:p>
          <a:p>
            <a:r>
              <a:rPr lang="en-US" sz="3200" dirty="0" smtClean="0"/>
              <a:t>Sunday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5" name="AutoShape 4" descr="data:image/png;base64,iVBORw0KGgoAAAANSUhEUgAAAMgAAADICAYAAACtWK6eAAANCUlEQVR4Xu2d4XrbRgwE6/d/aPdz1NqKLFEYaMGjpOlv8Ihb7AB3VJJ+fH5+fv7jfyqgAlcV+BAQnaECtxUQEN2hAhsKCIj2UAEB0QMq0FPACdLTzafeRAEBeZNCu82eAgLS082n3kQBAXmTQrvNngIC0tPNp95EAQF5k0K7zZ4CAtLTzafeRAEBeZNCu82eAi1APj4+em/b+albfw6T5n+0P89J80/JntIzlQ9dp1NHASmo3BG2sGw7REB60nXqKCAFrTvCFpZthwhIT7pOHQWkoHVH2MKy7RAB6UnXqaOAFLTuCFtYth0iID3pOnUUkILWHWELy7ZDBKQnXaeOUUA6CfS2+vdTtwyzKp9be0rlmQIkpU9qXwkvfK2RzEdAUlUprJMqnIBsi53S+Q9snb+Tnkyg4Ku7IUfLxwlyUiA1oe4a4CIg6QcBoeo/EJ8qnBPECYJsmDIeemkjOJWngAgIsl/KeOiljeBUngLyYoBMF5Qaj8bTOwVlh/4ZJ3q2p/tdFX803Xa7pAvIdukFhKKx/RGAAr719l0u6QIiIOcKHM0PAjL0GfBZCk076qp4OkemJ69HrIuKpM72Ryv0KsNTAx9NNwERkKueXAWUgFAFigZOFfRWerQT0nj63lVf1eh7UzpQfagfvIMU7yDThaB3lqMd+QSk2OEpodQYz2LUaR0EZO3XP+8gxYZAjwo0njYE2smL2/wOS4GZ0oHqQxuXRyyPWIgRAfmRyx8KC9ahnZDG0w7pBDkpQHWm4HvEKsDRCUkVjt7dqAFSRxG6Dt0XbSA0H49YDx6xKCQC0uvwq3QWEAG56oFUp6XrOEGGDLmqM6/qbNRIHrFOlaLAOkGGgJ0+GwvIdmtKNUwBERCPWM1/RGKXz7z0iELjUyN1eh06cVI60HVonindUnkm8xGQs6qkhJ0+Gt0yEn0vNeQeRxqa07X4VB3/3Gf8d7F+JE4JS41KL9cCso1Rqo4CUrybUAMLyElYqltiejzlV6zUxmnnpAVKdR4BEZCrXqWGTIEzbWy6LwERkJS3R9dJXSopgMaPlrW9OG108TtIO/OhBwXkJOwqYIfK2l5WQC6kExABObeEgAjI1e7qBOnfiaK/g7Rn39CDThAniBNkAy4BEZAlgAw1/OXLTh9FUr/j0M/IKWE7Z/jUu1et0zpirUp2+r0Csq2wgEw78ODrC4iAXCrgBDlTREAEREA2PCAgAiIgAtI+6HoHKUo3/RWFFmJV5y/KdTdsWs+7CVwEpD6P0692R8vzK5/WHWS6oAJCrZKNF5AfPQXkzFsUzJQtpxsOzVNABOSqZwTkJIuACIiAbIwVAREQARGQ0slzlzsI7UilzAt3h2f5upW6g9AjIn3vqjpSP9C6b60vIGfqJIUlRaVGvbW2gJyUSdZRQASkzLITpCgV7XirhKWdhMYX5bobRvV0gmxLmqyjE8QJchfg/wNWNbpygv8FCsiFYrRwqXhauFvxTpCTMvQORfXsrN+aIClj0HWokY4GAt1vKp521FQ8zZ/WK3XUjH/FohtPxQtIT8mU4VMGpsZO1b2jnhPkTLXOCO6IvvczAtJXXEAE5Jd7UkBRW6YmVLLRCYiACMgGyQIiIAKyFyCp0UxHLY2nl0T6OTF1tKDvpTrQeLovGp86GlEf7vYViya2Kl5ATgoIyH2Eo0esVYZPFZp2MPr5cRpMqgONv2+nxyKo/qkJ6wQp1o0WSECKwhbDqP4CcqFAakJNd/KiH77DqDFSOjhB7lfKI9YDX7GcIPcNRiJoo3iZCUJESsZSwac7c6qgFEw6KahuqZql9pXK52udXSZIMmGyFi20gGx/3SLad2IFpKPaA88IyLbhaUN4oBSlRwWkJFMuSEAE5FE3ecQ6U5B2VBrvHWTbrk6QR3GGzztBnCDQMr/Cl04QauBHN9t9frqz0UmUyudo69AJS+vZ8ZuAFFROGYkagH6evbX+s6xD9SmU7q8QAaGKFeMFpHdUo8AKyIUCHaKLno6GCYiARAw1baRIko1FpvflHST7dSs1ub7W8Q5SAEZAnCAFm/yEpDoevTw+ezwSOfgPqa0626caC11n+QQRkGxHTRaUQDhtPLo+bYBkr1+xnTtv64glIAJybs6UsVPrJBuOgJypSQtE4/foeOQdtMNT49H1j6ingAgIYepqbMrYqXUoyFsCCIiACMiGArsAQr+i0E6Sil+VJ31vskNeWyt1x6Tk0Us0zZPm8xUvIAXVaCFovIBsf/Sg+lDQlh+xUhukxqPxq/Kk73WCnBRI1VdALhSgHYYWgsYLiBPkqgeokabjqVFX3X2cIE6QJUAJSM949PeOFOC0YRaum79Cdrmk042k4mkhVhU6BWZqHapD6siaqhfNZ/kdJGV4eqRJCU47T6pAVDcB6d1lBKR4SaedkwJIQROQbcOn9BEQAbnqgemJTCcabTgCMmTslDFoQZ0g2x8BqJ4CIiCo89OOnWoU9M5Fj7I0T5pP/IhFC5HqDHQd2rHpvmjhUvlQA9BOu8rA9L17+KH1mZcaiW6ECkUNQ406bTCaD93vdP60UdD4aX2cIFThi/hpg9H0BGRbMaqPgFAHCghSjE4EGo+Saf7d85unos8gbqmjUWodKiw9Ok4Xmh5NV+VPdaDxtI5BS/f+PggtBC20gGSPENNHRGp4Gv90gFDBKVDTAlJgaf7Psj41Ho1f5ROaZ/wOsmrjdLJQoehopvkcbX2qD41f5ROap4AUFTuagacBLMrSDhOQC+lSBvOIdRJWQLZ1oH7rkN76oXBVZ6CGoYJQwWk+R1uf6kPjV/mE5ukRq6jY0Qw8DWBRlnbY2wJCFaNC0Xiaz/RXKZp/Kp5+PaMA0vWn60IbWief1hGLvihlgGlBqGHoXWk6nhqY7peuT31CG9e0H/7cA5O/pKc2SIGaLgQ1Bs0/FZ/Kk+o5bVSqD80/fgehCdAN0niaDwU5ZTwnSK9Sq/zgBLmoFz1yTBuerp8CmdrYCUIVKxqPGmBVIVLGS+13GmRa7lV1mX5vfILQUUjjU0ejlOGpkVLxFLTUe4+2joAUK0I7qoAUhT14mIAUCyQgJ6FSOhRlXx4mIMUSpIzxLEeXZ8mzWL52mIAUpRMQJ0jRKjgs+kMhvXTTeC/pJwWcINs6YAo2HogCkkxscq0UmBRYauzUEYLul8bTWqUmPn1vR08BOVO5I+C1IlGD0XhqDLo+jU/lQ9eh8Z36CoiA/PKZgPxIIiACIiDeQf5WYFWH9A6y9mubR6zioVRAel/DOgYjd7Ri+dphnfxbR6xVXyGoMlSQ6X3RfOh+aTzdb2oCrnov1ecrXkDOVKOFo4ILSO+IlQKT1ktALhQTkG0LpYxKdU69V0AuFKAdmxaOCk7zoevTeLrflFFXvZfq4wRxgiDPCEhRLtoBisvGw2jHnt4XzScuyIMNQUCKFZn+TFpM4ztsOp/U+ikAKWg0fxqfqtetdVJg0jzjRyxauE7C155ZVVC6XwF5869Y1DAC0lOA6kwbCI2nu6CNwglCFS6epamRbqWRMgw1Bj1ypPJP7ZfmQ/c7nadHrCKYqUIIiEesouWyYSkD045HJ5SACMhVj00bIwUIzTN1Nqbvpe1lFcipPFP6UB12O2JNb1BAtq1IjZGql4BcKEA76rSA08ag+6XxVB96yaVHylQ+NM8UsNQPTpDi17BUQQWkN+kEpNiaqMFox6CFSOVD31uU6ztsWgeaT6rh0PdSHZwgTpDRjyopA6caiIAM3YnopKAdMnUXoAZYZTz63tS+6DpvO0FSBUqtIyC9uwnVTUCcIOhUQwF/9skoIAIiIBv/GwgBERABEZDfHqC/pNOjhZf0fe4I00c4J8iDE4QKmAKTvheNiWDwqv2ueq9fsYpApb6W0EIHvR1ZiuZP44+oc/QfjksdReiopYWg8UcsXMTxcBGqG40/os4CclYVetShBqDx0L/j4TR/Gi8gD5aQTqhU/BEL96CUrcep4Wn8EXV2gjhByrBQw9P4twWkXIFmIC0EjU8VLrUOzZ9+1qZ3wKPtix6Vt2y3ywRp+r78WMowVFj63qMZqSzwf4HT+lA9aTzd71e8gOx4xBKQkwKpu6GAFJGnQtH4lLFT69D8PWIVjXQlzAniBCm7xyNWUSrawYrLtsNoPjQ+1flT69D8nSBta2XvIP00Zp6kZ93U1xu6m6MZ+Gg60DrSSbfbVyxqjOl4KuzRjEH1ocagYNL1af6pyZjMM3oHoYJMxwvItsICct+BAnJfo5ufJQuPlkKoUVOTjr432Zmv7cEJUrJLLsgJ4gR51E1OkIKCqzpnIbW/QmieTpD7CrcAub+sESrwGgoIyGvU0V0MKSAgQ8K67GsoICCvUUd3MaSAgAwJ67KvoYCAvEYd3cWQAgIyJKzLvoYCAvIadXQXQwoIyJCwLvsaCgjIa9TRXQwpICBDwrrsayggIK9RR3cxpICADAnrsq+hwL/+DQLGknUGN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107" y="4941168"/>
            <a:ext cx="1328936" cy="132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886" y="1772816"/>
            <a:ext cx="5293378" cy="2973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4407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and After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Before</a:t>
            </a:r>
          </a:p>
          <a:p>
            <a:r>
              <a:rPr lang="en-US" dirty="0"/>
              <a:t>Monday</a:t>
            </a:r>
          </a:p>
          <a:p>
            <a:r>
              <a:rPr lang="en-US" dirty="0"/>
              <a:t>Tuesday</a:t>
            </a:r>
          </a:p>
          <a:p>
            <a:r>
              <a:rPr lang="en-US" dirty="0"/>
              <a:t>Wednesday</a:t>
            </a:r>
          </a:p>
          <a:p>
            <a:r>
              <a:rPr lang="en-US" dirty="0"/>
              <a:t>Thursday</a:t>
            </a:r>
          </a:p>
          <a:p>
            <a:r>
              <a:rPr lang="en-US" dirty="0"/>
              <a:t>Friday</a:t>
            </a:r>
          </a:p>
          <a:p>
            <a:r>
              <a:rPr lang="en-US" dirty="0"/>
              <a:t>Saturday</a:t>
            </a:r>
          </a:p>
          <a:p>
            <a:r>
              <a:rPr lang="en-US" dirty="0"/>
              <a:t>Sunday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After</a:t>
            </a:r>
          </a:p>
          <a:p>
            <a:r>
              <a:rPr lang="en-US" dirty="0"/>
              <a:t>Monday</a:t>
            </a:r>
          </a:p>
          <a:p>
            <a:r>
              <a:rPr lang="en-US" dirty="0"/>
              <a:t>Tuesday</a:t>
            </a:r>
          </a:p>
          <a:p>
            <a:r>
              <a:rPr lang="en-US" dirty="0"/>
              <a:t>Wednesday</a:t>
            </a:r>
          </a:p>
          <a:p>
            <a:r>
              <a:rPr lang="en-US" dirty="0"/>
              <a:t>Thursday</a:t>
            </a:r>
          </a:p>
          <a:p>
            <a:r>
              <a:rPr lang="en-US" dirty="0"/>
              <a:t>Friday</a:t>
            </a:r>
          </a:p>
          <a:p>
            <a:r>
              <a:rPr lang="en-US" dirty="0"/>
              <a:t>Saturday</a:t>
            </a:r>
          </a:p>
          <a:p>
            <a:r>
              <a:rPr lang="en-US" dirty="0"/>
              <a:t>Sunday</a:t>
            </a:r>
          </a:p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3031583" y="2753369"/>
            <a:ext cx="144016" cy="24482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flipV="1">
            <a:off x="7236296" y="2753369"/>
            <a:ext cx="144016" cy="24482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25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Tuesday!</a:t>
            </a:r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646605" y="162880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What day comes after Monday?</a:t>
            </a: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646108" y="3501008"/>
            <a:ext cx="1921377" cy="3141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rgbClr val="FF0000"/>
                </a:solidFill>
              </a:rPr>
              <a:t>Monday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Tuesday</a:t>
            </a:r>
          </a:p>
          <a:p>
            <a:r>
              <a:rPr lang="en-US" sz="3200" dirty="0" smtClean="0"/>
              <a:t>Wednesday</a:t>
            </a:r>
          </a:p>
          <a:p>
            <a:r>
              <a:rPr lang="en-US" sz="3200" dirty="0" smtClean="0"/>
              <a:t>Thursday</a:t>
            </a:r>
          </a:p>
          <a:p>
            <a:r>
              <a:rPr lang="en-US" sz="3200" dirty="0" smtClean="0"/>
              <a:t>Friday</a:t>
            </a:r>
          </a:p>
          <a:p>
            <a:r>
              <a:rPr lang="en-US" sz="3200" dirty="0" smtClean="0"/>
              <a:t>Saturday</a:t>
            </a:r>
          </a:p>
          <a:p>
            <a:r>
              <a:rPr lang="en-US" sz="3200" dirty="0" smtClean="0"/>
              <a:t>Sunday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3003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Thursday!</a:t>
            </a:r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646605" y="162880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What day comes after Wednesday?</a:t>
            </a: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646108" y="3516944"/>
            <a:ext cx="1921377" cy="3141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tx1"/>
                </a:solidFill>
              </a:rPr>
              <a:t>Monday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Tuesday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Wednesday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Thursday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Friday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Saturday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Sunday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9404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Sunday!</a:t>
            </a:r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646605" y="162880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What day comes after Saturday?</a:t>
            </a: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46108" y="3501008"/>
            <a:ext cx="1921377" cy="3141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tx1"/>
                </a:solidFill>
              </a:rPr>
              <a:t>Monday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Tuesday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Wednesday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Thursday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Friday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Saturday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Sunday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1480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Monday!</a:t>
            </a:r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646605" y="162880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What day comes before Tuesday?</a:t>
            </a: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46108" y="3501008"/>
            <a:ext cx="1921377" cy="3141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rgbClr val="00B050"/>
                </a:solidFill>
              </a:rPr>
              <a:t>Monday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Tuesday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Wednesday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Thursday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Friday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Saturday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Sunday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1480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Wednesday!</a:t>
            </a:r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646605" y="162880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What day comes before Thursday?</a:t>
            </a: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46108" y="3501008"/>
            <a:ext cx="1921377" cy="3141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tx1"/>
                </a:solidFill>
              </a:rPr>
              <a:t>Monday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Tuesday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Wednesday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Thursday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Friday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Saturday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Sunday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8856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Saturday!</a:t>
            </a:r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646605" y="1628800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4"/>
                </a:solidFill>
              </a:rPr>
              <a:t>What day comes before Sunday?</a:t>
            </a: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23501" y="3501008"/>
            <a:ext cx="1921377" cy="31415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tx1"/>
                </a:solidFill>
              </a:rPr>
              <a:t>Monday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Tuesday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Wednesday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Thursday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Friday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Saturday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Sunday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8856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443</TotalTime>
  <Words>128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Days of the week</vt:lpstr>
      <vt:lpstr>Days of the Week</vt:lpstr>
      <vt:lpstr>Before and After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am I?</dc:title>
  <dc:creator>sunkidsEDU@gmail.com</dc:creator>
  <cp:lastModifiedBy>sunkidsEDU@gmail.com</cp:lastModifiedBy>
  <cp:revision>33</cp:revision>
  <dcterms:created xsi:type="dcterms:W3CDTF">2020-03-11T06:44:52Z</dcterms:created>
  <dcterms:modified xsi:type="dcterms:W3CDTF">2020-03-18T02:02:02Z</dcterms:modified>
</cp:coreProperties>
</file>