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10" Type="http://schemas.openxmlformats.org/officeDocument/2006/relationships/image" Target="../media/image38.svg"/><Relationship Id="rId4" Type="http://schemas.openxmlformats.org/officeDocument/2006/relationships/image" Target="../media/image32.svg"/><Relationship Id="rId9" Type="http://schemas.openxmlformats.org/officeDocument/2006/relationships/image" Target="../media/image37.png"/></Relationships>
</file>

<file path=ppt/diagrams/_rels/data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10" Type="http://schemas.openxmlformats.org/officeDocument/2006/relationships/image" Target="../media/image38.svg"/><Relationship Id="rId4" Type="http://schemas.openxmlformats.org/officeDocument/2006/relationships/image" Target="../media/image32.svg"/><Relationship Id="rId9" Type="http://schemas.openxmlformats.org/officeDocument/2006/relationships/image" Target="../media/image37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20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9.png"/><Relationship Id="rId4" Type="http://schemas.openxmlformats.org/officeDocument/2006/relationships/image" Target="../media/image14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40.png"/><Relationship Id="rId7" Type="http://schemas.openxmlformats.org/officeDocument/2006/relationships/image" Target="../media/image41.png"/><Relationship Id="rId2" Type="http://schemas.openxmlformats.org/officeDocument/2006/relationships/image" Target="../media/image30.svg"/><Relationship Id="rId1" Type="http://schemas.openxmlformats.org/officeDocument/2006/relationships/image" Target="../media/image3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10" Type="http://schemas.openxmlformats.org/officeDocument/2006/relationships/image" Target="../media/image38.svg"/><Relationship Id="rId4" Type="http://schemas.openxmlformats.org/officeDocument/2006/relationships/image" Target="../media/image32.svg"/><Relationship Id="rId9" Type="http://schemas.openxmlformats.org/officeDocument/2006/relationships/image" Target="../media/image42.png"/></Relationships>
</file>

<file path=ppt/diagrams/_rels/drawing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40.png"/><Relationship Id="rId7" Type="http://schemas.openxmlformats.org/officeDocument/2006/relationships/image" Target="../media/image41.png"/><Relationship Id="rId2" Type="http://schemas.openxmlformats.org/officeDocument/2006/relationships/image" Target="../media/image30.svg"/><Relationship Id="rId1" Type="http://schemas.openxmlformats.org/officeDocument/2006/relationships/image" Target="../media/image3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10" Type="http://schemas.openxmlformats.org/officeDocument/2006/relationships/image" Target="../media/image38.svg"/><Relationship Id="rId4" Type="http://schemas.openxmlformats.org/officeDocument/2006/relationships/image" Target="../media/image32.svg"/><Relationship Id="rId9" Type="http://schemas.openxmlformats.org/officeDocument/2006/relationships/image" Target="../media/image4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1AFFA2-90AD-491E-B3A2-019237801E29}" type="doc">
      <dgm:prSet loTypeId="urn:microsoft.com/office/officeart/2018/5/layout/IconLeafLabelList" loCatId="icon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D570932-EDEA-4361-9E2C-6FB2BE7B1AB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Singular noun: one</a:t>
          </a:r>
        </a:p>
      </dgm:t>
    </dgm:pt>
    <dgm:pt modelId="{260D3B86-0378-46DE-9790-7BCE0E35F54E}" type="parTrans" cxnId="{9872D04C-030A-411F-9BF5-C4F4488FBA95}">
      <dgm:prSet/>
      <dgm:spPr/>
      <dgm:t>
        <a:bodyPr/>
        <a:lstStyle/>
        <a:p>
          <a:endParaRPr lang="en-US"/>
        </a:p>
      </dgm:t>
    </dgm:pt>
    <dgm:pt modelId="{DAC4E419-9DA8-42BA-B788-4C4B62AA4C65}" type="sibTrans" cxnId="{9872D04C-030A-411F-9BF5-C4F4488FBA95}">
      <dgm:prSet/>
      <dgm:spPr/>
      <dgm:t>
        <a:bodyPr/>
        <a:lstStyle/>
        <a:p>
          <a:endParaRPr lang="en-US"/>
        </a:p>
      </dgm:t>
    </dgm:pt>
    <dgm:pt modelId="{2A084DC3-9004-46E5-9407-E3A71E9C191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Plural noun: more than one</a:t>
          </a:r>
        </a:p>
      </dgm:t>
    </dgm:pt>
    <dgm:pt modelId="{7B9DE66C-F412-4662-A79B-CCE4D2438D2E}" type="parTrans" cxnId="{489F5FBD-3338-493E-93C9-59A8329BD207}">
      <dgm:prSet/>
      <dgm:spPr/>
      <dgm:t>
        <a:bodyPr/>
        <a:lstStyle/>
        <a:p>
          <a:endParaRPr lang="en-US"/>
        </a:p>
      </dgm:t>
    </dgm:pt>
    <dgm:pt modelId="{66F6C1BE-AE34-408F-9599-9575A185BF8D}" type="sibTrans" cxnId="{489F5FBD-3338-493E-93C9-59A8329BD207}">
      <dgm:prSet/>
      <dgm:spPr/>
      <dgm:t>
        <a:bodyPr/>
        <a:lstStyle/>
        <a:p>
          <a:endParaRPr lang="en-US"/>
        </a:p>
      </dgm:t>
    </dgm:pt>
    <dgm:pt modelId="{5A8B5D97-8AB7-4777-8286-4F2245880292}" type="pres">
      <dgm:prSet presAssocID="{E91AFFA2-90AD-491E-B3A2-019237801E29}" presName="root" presStyleCnt="0">
        <dgm:presLayoutVars>
          <dgm:dir/>
          <dgm:resizeHandles val="exact"/>
        </dgm:presLayoutVars>
      </dgm:prSet>
      <dgm:spPr/>
    </dgm:pt>
    <dgm:pt modelId="{DCAAF77F-DA0C-4CCE-9444-CA744D1997BF}" type="pres">
      <dgm:prSet presAssocID="{FD570932-EDEA-4361-9E2C-6FB2BE7B1AB5}" presName="compNode" presStyleCnt="0"/>
      <dgm:spPr/>
    </dgm:pt>
    <dgm:pt modelId="{DA8F8E60-C1B3-4CCE-987B-B77B84798DF2}" type="pres">
      <dgm:prSet presAssocID="{FD570932-EDEA-4361-9E2C-6FB2BE7B1AB5}" presName="iconBgRect" presStyleLbl="bgShp" presStyleIdx="0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A9F7FA4E-D79E-4C1F-AF51-3A38D6F5B4B7}" type="pres">
      <dgm:prSet presAssocID="{FD570932-EDEA-4361-9E2C-6FB2BE7B1AB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usic note"/>
        </a:ext>
      </dgm:extLst>
    </dgm:pt>
    <dgm:pt modelId="{6AA2645D-9505-4E31-B705-D41C0F6F99F1}" type="pres">
      <dgm:prSet presAssocID="{FD570932-EDEA-4361-9E2C-6FB2BE7B1AB5}" presName="spaceRect" presStyleCnt="0"/>
      <dgm:spPr/>
    </dgm:pt>
    <dgm:pt modelId="{6C412103-8B65-464E-B2C2-D7010F4C487F}" type="pres">
      <dgm:prSet presAssocID="{FD570932-EDEA-4361-9E2C-6FB2BE7B1AB5}" presName="textRect" presStyleLbl="revTx" presStyleIdx="0" presStyleCnt="2">
        <dgm:presLayoutVars>
          <dgm:chMax val="1"/>
          <dgm:chPref val="1"/>
        </dgm:presLayoutVars>
      </dgm:prSet>
      <dgm:spPr/>
    </dgm:pt>
    <dgm:pt modelId="{C6839FCA-EB4A-4978-9084-707C98F321D8}" type="pres">
      <dgm:prSet presAssocID="{DAC4E419-9DA8-42BA-B788-4C4B62AA4C65}" presName="sibTrans" presStyleCnt="0"/>
      <dgm:spPr/>
    </dgm:pt>
    <dgm:pt modelId="{1FA6083C-6AB7-420E-9E31-1225AFC49698}" type="pres">
      <dgm:prSet presAssocID="{2A084DC3-9004-46E5-9407-E3A71E9C191D}" presName="compNode" presStyleCnt="0"/>
      <dgm:spPr/>
    </dgm:pt>
    <dgm:pt modelId="{2333C711-2CA8-4800-8878-4D6D1CA72D8A}" type="pres">
      <dgm:prSet presAssocID="{2A084DC3-9004-46E5-9407-E3A71E9C191D}" presName="iconBgRect" presStyleLbl="bgShp" presStyleIdx="1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93215AA5-3BB0-4839-8E42-1F46948B6DBE}" type="pres">
      <dgm:prSet presAssocID="{2A084DC3-9004-46E5-9407-E3A71E9C191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usic notes"/>
        </a:ext>
      </dgm:extLst>
    </dgm:pt>
    <dgm:pt modelId="{94BA9287-F2D4-43BE-82E0-A48936855EC6}" type="pres">
      <dgm:prSet presAssocID="{2A084DC3-9004-46E5-9407-E3A71E9C191D}" presName="spaceRect" presStyleCnt="0"/>
      <dgm:spPr/>
    </dgm:pt>
    <dgm:pt modelId="{E1E4A9E9-AD5D-416F-AD25-6306572C296A}" type="pres">
      <dgm:prSet presAssocID="{2A084DC3-9004-46E5-9407-E3A71E9C191D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B36B5762-6C64-4D56-84E6-1869F362B2DA}" type="presOf" srcId="{2A084DC3-9004-46E5-9407-E3A71E9C191D}" destId="{E1E4A9E9-AD5D-416F-AD25-6306572C296A}" srcOrd="0" destOrd="0" presId="urn:microsoft.com/office/officeart/2018/5/layout/IconLeafLabelList"/>
    <dgm:cxn modelId="{4F703546-CB51-4CC1-BC18-E2E741529BAF}" type="presOf" srcId="{E91AFFA2-90AD-491E-B3A2-019237801E29}" destId="{5A8B5D97-8AB7-4777-8286-4F2245880292}" srcOrd="0" destOrd="0" presId="urn:microsoft.com/office/officeart/2018/5/layout/IconLeafLabelList"/>
    <dgm:cxn modelId="{9872D04C-030A-411F-9BF5-C4F4488FBA95}" srcId="{E91AFFA2-90AD-491E-B3A2-019237801E29}" destId="{FD570932-EDEA-4361-9E2C-6FB2BE7B1AB5}" srcOrd="0" destOrd="0" parTransId="{260D3B86-0378-46DE-9790-7BCE0E35F54E}" sibTransId="{DAC4E419-9DA8-42BA-B788-4C4B62AA4C65}"/>
    <dgm:cxn modelId="{7CF211AD-851B-4400-9162-65DF5146FBDA}" type="presOf" srcId="{FD570932-EDEA-4361-9E2C-6FB2BE7B1AB5}" destId="{6C412103-8B65-464E-B2C2-D7010F4C487F}" srcOrd="0" destOrd="0" presId="urn:microsoft.com/office/officeart/2018/5/layout/IconLeafLabelList"/>
    <dgm:cxn modelId="{489F5FBD-3338-493E-93C9-59A8329BD207}" srcId="{E91AFFA2-90AD-491E-B3A2-019237801E29}" destId="{2A084DC3-9004-46E5-9407-E3A71E9C191D}" srcOrd="1" destOrd="0" parTransId="{7B9DE66C-F412-4662-A79B-CCE4D2438D2E}" sibTransId="{66F6C1BE-AE34-408F-9599-9575A185BF8D}"/>
    <dgm:cxn modelId="{1B287685-E503-4141-A0BF-732B03669023}" type="presParOf" srcId="{5A8B5D97-8AB7-4777-8286-4F2245880292}" destId="{DCAAF77F-DA0C-4CCE-9444-CA744D1997BF}" srcOrd="0" destOrd="0" presId="urn:microsoft.com/office/officeart/2018/5/layout/IconLeafLabelList"/>
    <dgm:cxn modelId="{C9F58551-0EF3-4570-9EB7-AAEACECBDBBD}" type="presParOf" srcId="{DCAAF77F-DA0C-4CCE-9444-CA744D1997BF}" destId="{DA8F8E60-C1B3-4CCE-987B-B77B84798DF2}" srcOrd="0" destOrd="0" presId="urn:microsoft.com/office/officeart/2018/5/layout/IconLeafLabelList"/>
    <dgm:cxn modelId="{1446802B-D0B3-4724-8196-ACE8E47F74FD}" type="presParOf" srcId="{DCAAF77F-DA0C-4CCE-9444-CA744D1997BF}" destId="{A9F7FA4E-D79E-4C1F-AF51-3A38D6F5B4B7}" srcOrd="1" destOrd="0" presId="urn:microsoft.com/office/officeart/2018/5/layout/IconLeafLabelList"/>
    <dgm:cxn modelId="{A5567C64-2A7E-4B62-982E-509902838689}" type="presParOf" srcId="{DCAAF77F-DA0C-4CCE-9444-CA744D1997BF}" destId="{6AA2645D-9505-4E31-B705-D41C0F6F99F1}" srcOrd="2" destOrd="0" presId="urn:microsoft.com/office/officeart/2018/5/layout/IconLeafLabelList"/>
    <dgm:cxn modelId="{9EABE5D3-9115-43CF-AAEE-965B0A2F35C0}" type="presParOf" srcId="{DCAAF77F-DA0C-4CCE-9444-CA744D1997BF}" destId="{6C412103-8B65-464E-B2C2-D7010F4C487F}" srcOrd="3" destOrd="0" presId="urn:microsoft.com/office/officeart/2018/5/layout/IconLeafLabelList"/>
    <dgm:cxn modelId="{37282383-13F6-4ADB-AE61-0FA430E60924}" type="presParOf" srcId="{5A8B5D97-8AB7-4777-8286-4F2245880292}" destId="{C6839FCA-EB4A-4978-9084-707C98F321D8}" srcOrd="1" destOrd="0" presId="urn:microsoft.com/office/officeart/2018/5/layout/IconLeafLabelList"/>
    <dgm:cxn modelId="{85375AD4-954B-44C0-BD75-EC613A908B6D}" type="presParOf" srcId="{5A8B5D97-8AB7-4777-8286-4F2245880292}" destId="{1FA6083C-6AB7-420E-9E31-1225AFC49698}" srcOrd="2" destOrd="0" presId="urn:microsoft.com/office/officeart/2018/5/layout/IconLeafLabelList"/>
    <dgm:cxn modelId="{1B035738-C6A3-43EF-B3E5-CB6716F3F875}" type="presParOf" srcId="{1FA6083C-6AB7-420E-9E31-1225AFC49698}" destId="{2333C711-2CA8-4800-8878-4D6D1CA72D8A}" srcOrd="0" destOrd="0" presId="urn:microsoft.com/office/officeart/2018/5/layout/IconLeafLabelList"/>
    <dgm:cxn modelId="{5095CB86-9DDF-497C-A24B-E7A95B1466A4}" type="presParOf" srcId="{1FA6083C-6AB7-420E-9E31-1225AFC49698}" destId="{93215AA5-3BB0-4839-8E42-1F46948B6DBE}" srcOrd="1" destOrd="0" presId="urn:microsoft.com/office/officeart/2018/5/layout/IconLeafLabelList"/>
    <dgm:cxn modelId="{407FE2C3-F0EE-48D0-BB32-5D9DA9F1DCB6}" type="presParOf" srcId="{1FA6083C-6AB7-420E-9E31-1225AFC49698}" destId="{94BA9287-F2D4-43BE-82E0-A48936855EC6}" srcOrd="2" destOrd="0" presId="urn:microsoft.com/office/officeart/2018/5/layout/IconLeafLabelList"/>
    <dgm:cxn modelId="{62055B8F-721B-4B84-B23B-79DCBBD20DDB}" type="presParOf" srcId="{1FA6083C-6AB7-420E-9E31-1225AFC49698}" destId="{E1E4A9E9-AD5D-416F-AD25-6306572C296A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5D34145-4668-4B0E-AF17-2A09FAA0ADD8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4FB6D92-1209-4027-9290-9B6A93A49C82}">
      <dgm:prSet/>
      <dgm:spPr/>
      <dgm:t>
        <a:bodyPr/>
        <a:lstStyle/>
        <a:p>
          <a:r>
            <a:rPr lang="en-US" dirty="0"/>
            <a:t>Toss</a:t>
          </a:r>
          <a:r>
            <a:rPr lang="en-US" dirty="0">
              <a:solidFill>
                <a:srgbClr val="FF0000"/>
              </a:solidFill>
            </a:rPr>
            <a:t>es</a:t>
          </a:r>
          <a:endParaRPr lang="en-US" dirty="0"/>
        </a:p>
      </dgm:t>
    </dgm:pt>
    <dgm:pt modelId="{7CCB57FB-0DB8-49FE-9D69-ACDDEB3AC064}" type="parTrans" cxnId="{A1485BD4-7929-49F5-AA52-44C9214C6894}">
      <dgm:prSet/>
      <dgm:spPr/>
      <dgm:t>
        <a:bodyPr/>
        <a:lstStyle/>
        <a:p>
          <a:endParaRPr lang="en-US"/>
        </a:p>
      </dgm:t>
    </dgm:pt>
    <dgm:pt modelId="{A866143C-2C25-46CD-87DF-4B3E7033CAD6}" type="sibTrans" cxnId="{A1485BD4-7929-49F5-AA52-44C9214C6894}">
      <dgm:prSet/>
      <dgm:spPr/>
      <dgm:t>
        <a:bodyPr/>
        <a:lstStyle/>
        <a:p>
          <a:endParaRPr lang="en-US"/>
        </a:p>
      </dgm:t>
    </dgm:pt>
    <dgm:pt modelId="{92D664B8-176C-499A-9A02-25CF61CC43E9}">
      <dgm:prSet/>
      <dgm:spPr/>
      <dgm:t>
        <a:bodyPr/>
        <a:lstStyle/>
        <a:p>
          <a:r>
            <a:rPr lang="en-US" dirty="0"/>
            <a:t>Tax</a:t>
          </a:r>
          <a:r>
            <a:rPr lang="en-US" dirty="0">
              <a:solidFill>
                <a:srgbClr val="FF0000"/>
              </a:solidFill>
            </a:rPr>
            <a:t>es</a:t>
          </a:r>
          <a:endParaRPr lang="en-US" dirty="0"/>
        </a:p>
      </dgm:t>
    </dgm:pt>
    <dgm:pt modelId="{01E9A8AD-7B68-498C-9D2E-234DFCEE8928}" type="parTrans" cxnId="{D791A331-461A-45DE-9FBE-1D9C7D3BE36B}">
      <dgm:prSet/>
      <dgm:spPr/>
      <dgm:t>
        <a:bodyPr/>
        <a:lstStyle/>
        <a:p>
          <a:endParaRPr lang="en-US"/>
        </a:p>
      </dgm:t>
    </dgm:pt>
    <dgm:pt modelId="{50DA0A2F-0D9B-4FA4-92D9-E613C4CF9ACA}" type="sibTrans" cxnId="{D791A331-461A-45DE-9FBE-1D9C7D3BE36B}">
      <dgm:prSet/>
      <dgm:spPr/>
      <dgm:t>
        <a:bodyPr/>
        <a:lstStyle/>
        <a:p>
          <a:endParaRPr lang="en-US"/>
        </a:p>
      </dgm:t>
    </dgm:pt>
    <dgm:pt modelId="{35F01E8B-4FCB-4F88-B923-E8DB0D9CDC4E}">
      <dgm:prSet/>
      <dgm:spPr/>
      <dgm:t>
        <a:bodyPr/>
        <a:lstStyle/>
        <a:p>
          <a:r>
            <a:rPr lang="en-US" dirty="0"/>
            <a:t>Fizz</a:t>
          </a:r>
          <a:r>
            <a:rPr lang="en-US" dirty="0">
              <a:solidFill>
                <a:srgbClr val="FF0000"/>
              </a:solidFill>
            </a:rPr>
            <a:t>es</a:t>
          </a:r>
          <a:endParaRPr lang="en-US" dirty="0"/>
        </a:p>
      </dgm:t>
    </dgm:pt>
    <dgm:pt modelId="{50A597F4-7345-41B4-A0E8-FA05804DF72D}" type="parTrans" cxnId="{B6B4A9A4-2426-4FD1-9FBD-658B64B8AB6C}">
      <dgm:prSet/>
      <dgm:spPr/>
      <dgm:t>
        <a:bodyPr/>
        <a:lstStyle/>
        <a:p>
          <a:endParaRPr lang="en-US"/>
        </a:p>
      </dgm:t>
    </dgm:pt>
    <dgm:pt modelId="{21CCA353-6199-4C6F-A883-A5C212C6D978}" type="sibTrans" cxnId="{B6B4A9A4-2426-4FD1-9FBD-658B64B8AB6C}">
      <dgm:prSet/>
      <dgm:spPr/>
      <dgm:t>
        <a:bodyPr/>
        <a:lstStyle/>
        <a:p>
          <a:endParaRPr lang="en-US"/>
        </a:p>
      </dgm:t>
    </dgm:pt>
    <dgm:pt modelId="{C159EA56-8A4B-4F81-8C44-EE5CE7A3ABF1}">
      <dgm:prSet/>
      <dgm:spPr/>
      <dgm:t>
        <a:bodyPr/>
        <a:lstStyle/>
        <a:p>
          <a:r>
            <a:rPr lang="en-US" dirty="0"/>
            <a:t>Watch</a:t>
          </a:r>
          <a:r>
            <a:rPr lang="en-US" dirty="0">
              <a:solidFill>
                <a:srgbClr val="FF0000"/>
              </a:solidFill>
            </a:rPr>
            <a:t>es</a:t>
          </a:r>
          <a:endParaRPr lang="en-US" dirty="0"/>
        </a:p>
      </dgm:t>
    </dgm:pt>
    <dgm:pt modelId="{41459B32-314F-47DF-816F-9A51D2BDB662}" type="parTrans" cxnId="{2A4B781D-FB00-4B6C-B66D-1413871C5AC8}">
      <dgm:prSet/>
      <dgm:spPr/>
      <dgm:t>
        <a:bodyPr/>
        <a:lstStyle/>
        <a:p>
          <a:endParaRPr lang="en-US"/>
        </a:p>
      </dgm:t>
    </dgm:pt>
    <dgm:pt modelId="{416A84DE-1B36-4EAD-9A0D-F9BFCDE66334}" type="sibTrans" cxnId="{2A4B781D-FB00-4B6C-B66D-1413871C5AC8}">
      <dgm:prSet/>
      <dgm:spPr/>
      <dgm:t>
        <a:bodyPr/>
        <a:lstStyle/>
        <a:p>
          <a:endParaRPr lang="en-US"/>
        </a:p>
      </dgm:t>
    </dgm:pt>
    <dgm:pt modelId="{EBE6305E-0E26-4D9D-95A1-EEFAAB1D0059}">
      <dgm:prSet/>
      <dgm:spPr/>
      <dgm:t>
        <a:bodyPr/>
        <a:lstStyle/>
        <a:p>
          <a:r>
            <a:rPr lang="en-US" dirty="0"/>
            <a:t>Flush</a:t>
          </a:r>
          <a:r>
            <a:rPr lang="en-US" dirty="0">
              <a:solidFill>
                <a:srgbClr val="FF0000"/>
              </a:solidFill>
            </a:rPr>
            <a:t>es</a:t>
          </a:r>
          <a:endParaRPr lang="en-US" dirty="0"/>
        </a:p>
      </dgm:t>
    </dgm:pt>
    <dgm:pt modelId="{1B35CABF-B1B5-44EF-83C0-46C404D18CB5}" type="parTrans" cxnId="{7E62F64D-D663-4A8C-9DBC-1512B992B246}">
      <dgm:prSet/>
      <dgm:spPr/>
      <dgm:t>
        <a:bodyPr/>
        <a:lstStyle/>
        <a:p>
          <a:endParaRPr lang="en-US"/>
        </a:p>
      </dgm:t>
    </dgm:pt>
    <dgm:pt modelId="{74F79CBE-98D7-46A8-8872-45213B602613}" type="sibTrans" cxnId="{7E62F64D-D663-4A8C-9DBC-1512B992B246}">
      <dgm:prSet/>
      <dgm:spPr/>
      <dgm:t>
        <a:bodyPr/>
        <a:lstStyle/>
        <a:p>
          <a:endParaRPr lang="en-US"/>
        </a:p>
      </dgm:t>
    </dgm:pt>
    <dgm:pt modelId="{3CE44FCB-254A-45C4-AA40-9B236A1E2E0C}" type="pres">
      <dgm:prSet presAssocID="{35D34145-4668-4B0E-AF17-2A09FAA0ADD8}" presName="vert0" presStyleCnt="0">
        <dgm:presLayoutVars>
          <dgm:dir/>
          <dgm:animOne val="branch"/>
          <dgm:animLvl val="lvl"/>
        </dgm:presLayoutVars>
      </dgm:prSet>
      <dgm:spPr/>
    </dgm:pt>
    <dgm:pt modelId="{DD383BE3-B9DD-4C03-854C-7EA83C56E6D6}" type="pres">
      <dgm:prSet presAssocID="{A4FB6D92-1209-4027-9290-9B6A93A49C82}" presName="thickLine" presStyleLbl="alignNode1" presStyleIdx="0" presStyleCnt="5"/>
      <dgm:spPr/>
    </dgm:pt>
    <dgm:pt modelId="{DBF4262C-92DD-4801-B6F9-FFA4F2B52037}" type="pres">
      <dgm:prSet presAssocID="{A4FB6D92-1209-4027-9290-9B6A93A49C82}" presName="horz1" presStyleCnt="0"/>
      <dgm:spPr/>
    </dgm:pt>
    <dgm:pt modelId="{F5CA7590-7ED8-4DD4-9A31-DF5FA13667C4}" type="pres">
      <dgm:prSet presAssocID="{A4FB6D92-1209-4027-9290-9B6A93A49C82}" presName="tx1" presStyleLbl="revTx" presStyleIdx="0" presStyleCnt="5"/>
      <dgm:spPr/>
    </dgm:pt>
    <dgm:pt modelId="{590EAE66-A8D7-47C7-A06D-008F669214BF}" type="pres">
      <dgm:prSet presAssocID="{A4FB6D92-1209-4027-9290-9B6A93A49C82}" presName="vert1" presStyleCnt="0"/>
      <dgm:spPr/>
    </dgm:pt>
    <dgm:pt modelId="{B88E5828-0266-4F48-9826-DDE113DCF2D4}" type="pres">
      <dgm:prSet presAssocID="{92D664B8-176C-499A-9A02-25CF61CC43E9}" presName="thickLine" presStyleLbl="alignNode1" presStyleIdx="1" presStyleCnt="5"/>
      <dgm:spPr/>
    </dgm:pt>
    <dgm:pt modelId="{821E12FC-0C8B-41C6-A0C3-992929F09B96}" type="pres">
      <dgm:prSet presAssocID="{92D664B8-176C-499A-9A02-25CF61CC43E9}" presName="horz1" presStyleCnt="0"/>
      <dgm:spPr/>
    </dgm:pt>
    <dgm:pt modelId="{64C441D4-7869-49AF-B93F-3C8E5728CBB2}" type="pres">
      <dgm:prSet presAssocID="{92D664B8-176C-499A-9A02-25CF61CC43E9}" presName="tx1" presStyleLbl="revTx" presStyleIdx="1" presStyleCnt="5"/>
      <dgm:spPr/>
    </dgm:pt>
    <dgm:pt modelId="{1DA92A96-2B3B-4CAD-B6FE-F6F4C699BA29}" type="pres">
      <dgm:prSet presAssocID="{92D664B8-176C-499A-9A02-25CF61CC43E9}" presName="vert1" presStyleCnt="0"/>
      <dgm:spPr/>
    </dgm:pt>
    <dgm:pt modelId="{8D92C337-6F3D-4DB0-BD12-6A0EB4FE09FF}" type="pres">
      <dgm:prSet presAssocID="{35F01E8B-4FCB-4F88-B923-E8DB0D9CDC4E}" presName="thickLine" presStyleLbl="alignNode1" presStyleIdx="2" presStyleCnt="5"/>
      <dgm:spPr/>
    </dgm:pt>
    <dgm:pt modelId="{C1BE837E-10E8-42CD-A7B0-FB9EE0742165}" type="pres">
      <dgm:prSet presAssocID="{35F01E8B-4FCB-4F88-B923-E8DB0D9CDC4E}" presName="horz1" presStyleCnt="0"/>
      <dgm:spPr/>
    </dgm:pt>
    <dgm:pt modelId="{98061252-FA66-45B0-965E-06FF9122AE6A}" type="pres">
      <dgm:prSet presAssocID="{35F01E8B-4FCB-4F88-B923-E8DB0D9CDC4E}" presName="tx1" presStyleLbl="revTx" presStyleIdx="2" presStyleCnt="5"/>
      <dgm:spPr/>
    </dgm:pt>
    <dgm:pt modelId="{CF5B95FD-ACB2-4BD2-9C70-A20022776D5B}" type="pres">
      <dgm:prSet presAssocID="{35F01E8B-4FCB-4F88-B923-E8DB0D9CDC4E}" presName="vert1" presStyleCnt="0"/>
      <dgm:spPr/>
    </dgm:pt>
    <dgm:pt modelId="{3B0D3F8E-914F-4D00-9FC4-D3602DACC48B}" type="pres">
      <dgm:prSet presAssocID="{C159EA56-8A4B-4F81-8C44-EE5CE7A3ABF1}" presName="thickLine" presStyleLbl="alignNode1" presStyleIdx="3" presStyleCnt="5"/>
      <dgm:spPr/>
    </dgm:pt>
    <dgm:pt modelId="{01BB43CB-BF5F-4F42-9326-5BED7CAD9E0C}" type="pres">
      <dgm:prSet presAssocID="{C159EA56-8A4B-4F81-8C44-EE5CE7A3ABF1}" presName="horz1" presStyleCnt="0"/>
      <dgm:spPr/>
    </dgm:pt>
    <dgm:pt modelId="{C952DB10-F459-4B79-B742-9FFF452207A8}" type="pres">
      <dgm:prSet presAssocID="{C159EA56-8A4B-4F81-8C44-EE5CE7A3ABF1}" presName="tx1" presStyleLbl="revTx" presStyleIdx="3" presStyleCnt="5"/>
      <dgm:spPr/>
    </dgm:pt>
    <dgm:pt modelId="{6987F597-76C5-4F13-852D-8584E78375C8}" type="pres">
      <dgm:prSet presAssocID="{C159EA56-8A4B-4F81-8C44-EE5CE7A3ABF1}" presName="vert1" presStyleCnt="0"/>
      <dgm:spPr/>
    </dgm:pt>
    <dgm:pt modelId="{E66F97F1-7EE3-4D86-A254-4C402821BC2E}" type="pres">
      <dgm:prSet presAssocID="{EBE6305E-0E26-4D9D-95A1-EEFAAB1D0059}" presName="thickLine" presStyleLbl="alignNode1" presStyleIdx="4" presStyleCnt="5"/>
      <dgm:spPr/>
    </dgm:pt>
    <dgm:pt modelId="{1E3DDF1D-9855-4613-9D17-A3E757158617}" type="pres">
      <dgm:prSet presAssocID="{EBE6305E-0E26-4D9D-95A1-EEFAAB1D0059}" presName="horz1" presStyleCnt="0"/>
      <dgm:spPr/>
    </dgm:pt>
    <dgm:pt modelId="{18BCD7F7-28FA-40F4-9B2E-8EF85C920DE8}" type="pres">
      <dgm:prSet presAssocID="{EBE6305E-0E26-4D9D-95A1-EEFAAB1D0059}" presName="tx1" presStyleLbl="revTx" presStyleIdx="4" presStyleCnt="5"/>
      <dgm:spPr/>
    </dgm:pt>
    <dgm:pt modelId="{BD64B140-2383-4546-A751-7D322027E414}" type="pres">
      <dgm:prSet presAssocID="{EBE6305E-0E26-4D9D-95A1-EEFAAB1D0059}" presName="vert1" presStyleCnt="0"/>
      <dgm:spPr/>
    </dgm:pt>
  </dgm:ptLst>
  <dgm:cxnLst>
    <dgm:cxn modelId="{B7CF590E-6575-4369-9EC7-A3512A5AA2C7}" type="presOf" srcId="{92D664B8-176C-499A-9A02-25CF61CC43E9}" destId="{64C441D4-7869-49AF-B93F-3C8E5728CBB2}" srcOrd="0" destOrd="0" presId="urn:microsoft.com/office/officeart/2008/layout/LinedList"/>
    <dgm:cxn modelId="{2A4B781D-FB00-4B6C-B66D-1413871C5AC8}" srcId="{35D34145-4668-4B0E-AF17-2A09FAA0ADD8}" destId="{C159EA56-8A4B-4F81-8C44-EE5CE7A3ABF1}" srcOrd="3" destOrd="0" parTransId="{41459B32-314F-47DF-816F-9A51D2BDB662}" sibTransId="{416A84DE-1B36-4EAD-9A0D-F9BFCDE66334}"/>
    <dgm:cxn modelId="{D791A331-461A-45DE-9FBE-1D9C7D3BE36B}" srcId="{35D34145-4668-4B0E-AF17-2A09FAA0ADD8}" destId="{92D664B8-176C-499A-9A02-25CF61CC43E9}" srcOrd="1" destOrd="0" parTransId="{01E9A8AD-7B68-498C-9D2E-234DFCEE8928}" sibTransId="{50DA0A2F-0D9B-4FA4-92D9-E613C4CF9ACA}"/>
    <dgm:cxn modelId="{7E62F64D-D663-4A8C-9DBC-1512B992B246}" srcId="{35D34145-4668-4B0E-AF17-2A09FAA0ADD8}" destId="{EBE6305E-0E26-4D9D-95A1-EEFAAB1D0059}" srcOrd="4" destOrd="0" parTransId="{1B35CABF-B1B5-44EF-83C0-46C404D18CB5}" sibTransId="{74F79CBE-98D7-46A8-8872-45213B602613}"/>
    <dgm:cxn modelId="{5002A58C-0CD8-4226-BC79-417778D7A1DC}" type="presOf" srcId="{EBE6305E-0E26-4D9D-95A1-EEFAAB1D0059}" destId="{18BCD7F7-28FA-40F4-9B2E-8EF85C920DE8}" srcOrd="0" destOrd="0" presId="urn:microsoft.com/office/officeart/2008/layout/LinedList"/>
    <dgm:cxn modelId="{3AE305A4-6217-4121-8A3E-A6E293CDD5B2}" type="presOf" srcId="{35F01E8B-4FCB-4F88-B923-E8DB0D9CDC4E}" destId="{98061252-FA66-45B0-965E-06FF9122AE6A}" srcOrd="0" destOrd="0" presId="urn:microsoft.com/office/officeart/2008/layout/LinedList"/>
    <dgm:cxn modelId="{B6B4A9A4-2426-4FD1-9FBD-658B64B8AB6C}" srcId="{35D34145-4668-4B0E-AF17-2A09FAA0ADD8}" destId="{35F01E8B-4FCB-4F88-B923-E8DB0D9CDC4E}" srcOrd="2" destOrd="0" parTransId="{50A597F4-7345-41B4-A0E8-FA05804DF72D}" sibTransId="{21CCA353-6199-4C6F-A883-A5C212C6D978}"/>
    <dgm:cxn modelId="{05515AA8-F570-4155-A2D2-FB91C8D97C1B}" type="presOf" srcId="{C159EA56-8A4B-4F81-8C44-EE5CE7A3ABF1}" destId="{C952DB10-F459-4B79-B742-9FFF452207A8}" srcOrd="0" destOrd="0" presId="urn:microsoft.com/office/officeart/2008/layout/LinedList"/>
    <dgm:cxn modelId="{A1485BD4-7929-49F5-AA52-44C9214C6894}" srcId="{35D34145-4668-4B0E-AF17-2A09FAA0ADD8}" destId="{A4FB6D92-1209-4027-9290-9B6A93A49C82}" srcOrd="0" destOrd="0" parTransId="{7CCB57FB-0DB8-49FE-9D69-ACDDEB3AC064}" sibTransId="{A866143C-2C25-46CD-87DF-4B3E7033CAD6}"/>
    <dgm:cxn modelId="{6E400FE2-4BF0-481B-8AC6-089A096A57EA}" type="presOf" srcId="{A4FB6D92-1209-4027-9290-9B6A93A49C82}" destId="{F5CA7590-7ED8-4DD4-9A31-DF5FA13667C4}" srcOrd="0" destOrd="0" presId="urn:microsoft.com/office/officeart/2008/layout/LinedList"/>
    <dgm:cxn modelId="{1C914CFF-4BE9-4032-8BDF-23AF2DC0E111}" type="presOf" srcId="{35D34145-4668-4B0E-AF17-2A09FAA0ADD8}" destId="{3CE44FCB-254A-45C4-AA40-9B236A1E2E0C}" srcOrd="0" destOrd="0" presId="urn:microsoft.com/office/officeart/2008/layout/LinedList"/>
    <dgm:cxn modelId="{A73270D2-B618-478E-80D7-EC3940B12E52}" type="presParOf" srcId="{3CE44FCB-254A-45C4-AA40-9B236A1E2E0C}" destId="{DD383BE3-B9DD-4C03-854C-7EA83C56E6D6}" srcOrd="0" destOrd="0" presId="urn:microsoft.com/office/officeart/2008/layout/LinedList"/>
    <dgm:cxn modelId="{F58B1A3F-ED7E-4E15-841D-659755654C85}" type="presParOf" srcId="{3CE44FCB-254A-45C4-AA40-9B236A1E2E0C}" destId="{DBF4262C-92DD-4801-B6F9-FFA4F2B52037}" srcOrd="1" destOrd="0" presId="urn:microsoft.com/office/officeart/2008/layout/LinedList"/>
    <dgm:cxn modelId="{88A2AC6D-F9D6-4AC8-9901-101CBC1DC58B}" type="presParOf" srcId="{DBF4262C-92DD-4801-B6F9-FFA4F2B52037}" destId="{F5CA7590-7ED8-4DD4-9A31-DF5FA13667C4}" srcOrd="0" destOrd="0" presId="urn:microsoft.com/office/officeart/2008/layout/LinedList"/>
    <dgm:cxn modelId="{2996372D-7D29-42F9-AFEA-F38DD6658412}" type="presParOf" srcId="{DBF4262C-92DD-4801-B6F9-FFA4F2B52037}" destId="{590EAE66-A8D7-47C7-A06D-008F669214BF}" srcOrd="1" destOrd="0" presId="urn:microsoft.com/office/officeart/2008/layout/LinedList"/>
    <dgm:cxn modelId="{53A811F4-C585-43C2-8D9A-1D8E5A7C1AE2}" type="presParOf" srcId="{3CE44FCB-254A-45C4-AA40-9B236A1E2E0C}" destId="{B88E5828-0266-4F48-9826-DDE113DCF2D4}" srcOrd="2" destOrd="0" presId="urn:microsoft.com/office/officeart/2008/layout/LinedList"/>
    <dgm:cxn modelId="{3C47094B-FE69-4911-B49E-7321F9EF6267}" type="presParOf" srcId="{3CE44FCB-254A-45C4-AA40-9B236A1E2E0C}" destId="{821E12FC-0C8B-41C6-A0C3-992929F09B96}" srcOrd="3" destOrd="0" presId="urn:microsoft.com/office/officeart/2008/layout/LinedList"/>
    <dgm:cxn modelId="{2A00C879-24D4-4D28-90C3-2DC244BC520D}" type="presParOf" srcId="{821E12FC-0C8B-41C6-A0C3-992929F09B96}" destId="{64C441D4-7869-49AF-B93F-3C8E5728CBB2}" srcOrd="0" destOrd="0" presId="urn:microsoft.com/office/officeart/2008/layout/LinedList"/>
    <dgm:cxn modelId="{8FEC6345-F54F-4C35-B955-A40B79B255C4}" type="presParOf" srcId="{821E12FC-0C8B-41C6-A0C3-992929F09B96}" destId="{1DA92A96-2B3B-4CAD-B6FE-F6F4C699BA29}" srcOrd="1" destOrd="0" presId="urn:microsoft.com/office/officeart/2008/layout/LinedList"/>
    <dgm:cxn modelId="{C320C5BD-1773-415D-8384-1EF47BAFF63B}" type="presParOf" srcId="{3CE44FCB-254A-45C4-AA40-9B236A1E2E0C}" destId="{8D92C337-6F3D-4DB0-BD12-6A0EB4FE09FF}" srcOrd="4" destOrd="0" presId="urn:microsoft.com/office/officeart/2008/layout/LinedList"/>
    <dgm:cxn modelId="{27B70ABE-E24C-4BA0-8AA0-C029393AE27A}" type="presParOf" srcId="{3CE44FCB-254A-45C4-AA40-9B236A1E2E0C}" destId="{C1BE837E-10E8-42CD-A7B0-FB9EE0742165}" srcOrd="5" destOrd="0" presId="urn:microsoft.com/office/officeart/2008/layout/LinedList"/>
    <dgm:cxn modelId="{BB8611AF-5346-4599-8600-C5F953DC0321}" type="presParOf" srcId="{C1BE837E-10E8-42CD-A7B0-FB9EE0742165}" destId="{98061252-FA66-45B0-965E-06FF9122AE6A}" srcOrd="0" destOrd="0" presId="urn:microsoft.com/office/officeart/2008/layout/LinedList"/>
    <dgm:cxn modelId="{B915B83B-29A9-4EAF-85E4-3404843AF559}" type="presParOf" srcId="{C1BE837E-10E8-42CD-A7B0-FB9EE0742165}" destId="{CF5B95FD-ACB2-4BD2-9C70-A20022776D5B}" srcOrd="1" destOrd="0" presId="urn:microsoft.com/office/officeart/2008/layout/LinedList"/>
    <dgm:cxn modelId="{02EDDA1F-778B-49A5-9726-E0C8758F1731}" type="presParOf" srcId="{3CE44FCB-254A-45C4-AA40-9B236A1E2E0C}" destId="{3B0D3F8E-914F-4D00-9FC4-D3602DACC48B}" srcOrd="6" destOrd="0" presId="urn:microsoft.com/office/officeart/2008/layout/LinedList"/>
    <dgm:cxn modelId="{38F382CC-5C61-4367-85DE-88E495ABDEA6}" type="presParOf" srcId="{3CE44FCB-254A-45C4-AA40-9B236A1E2E0C}" destId="{01BB43CB-BF5F-4F42-9326-5BED7CAD9E0C}" srcOrd="7" destOrd="0" presId="urn:microsoft.com/office/officeart/2008/layout/LinedList"/>
    <dgm:cxn modelId="{269A0409-43D0-4B2D-8B96-BC9A09CD8E0F}" type="presParOf" srcId="{01BB43CB-BF5F-4F42-9326-5BED7CAD9E0C}" destId="{C952DB10-F459-4B79-B742-9FFF452207A8}" srcOrd="0" destOrd="0" presId="urn:microsoft.com/office/officeart/2008/layout/LinedList"/>
    <dgm:cxn modelId="{CA49B834-A3CF-43BC-893A-0D0A097CD855}" type="presParOf" srcId="{01BB43CB-BF5F-4F42-9326-5BED7CAD9E0C}" destId="{6987F597-76C5-4F13-852D-8584E78375C8}" srcOrd="1" destOrd="0" presId="urn:microsoft.com/office/officeart/2008/layout/LinedList"/>
    <dgm:cxn modelId="{4D9A8D72-2273-4ED2-87D1-85319C7BC176}" type="presParOf" srcId="{3CE44FCB-254A-45C4-AA40-9B236A1E2E0C}" destId="{E66F97F1-7EE3-4D86-A254-4C402821BC2E}" srcOrd="8" destOrd="0" presId="urn:microsoft.com/office/officeart/2008/layout/LinedList"/>
    <dgm:cxn modelId="{D1D0F027-F37D-422B-B6F9-82D0ADF99A7C}" type="presParOf" srcId="{3CE44FCB-254A-45C4-AA40-9B236A1E2E0C}" destId="{1E3DDF1D-9855-4613-9D17-A3E757158617}" srcOrd="9" destOrd="0" presId="urn:microsoft.com/office/officeart/2008/layout/LinedList"/>
    <dgm:cxn modelId="{DAE08964-1E70-47DE-9AD0-775A649A0AB0}" type="presParOf" srcId="{1E3DDF1D-9855-4613-9D17-A3E757158617}" destId="{18BCD7F7-28FA-40F4-9B2E-8EF85C920DE8}" srcOrd="0" destOrd="0" presId="urn:microsoft.com/office/officeart/2008/layout/LinedList"/>
    <dgm:cxn modelId="{461CE09A-D28A-4FD3-8E4B-0F415CE94A35}" type="presParOf" srcId="{1E3DDF1D-9855-4613-9D17-A3E757158617}" destId="{BD64B140-2383-4546-A751-7D322027E41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370CAC-D58C-4E05-9273-66CFE8F1F410}" type="doc">
      <dgm:prSet loTypeId="urn:microsoft.com/office/officeart/2018/2/layout/IconVerticalSolidList" loCatId="icon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FC573FD-8CF9-4EA0-BD9C-81CAE353926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If the noun is not irregular ad does not in end in ‘s’, ‘x’, ‘z’, ‘ch’ or ‘sh’, we add ‘s’ at the end to make it plural.</a:t>
          </a:r>
        </a:p>
      </dgm:t>
    </dgm:pt>
    <dgm:pt modelId="{5DC271EA-C3F1-4634-A7BF-A80FEED5AE80}" type="parTrans" cxnId="{9D1B1EC8-6ECD-4619-8B62-D1757CF9FA88}">
      <dgm:prSet/>
      <dgm:spPr/>
      <dgm:t>
        <a:bodyPr/>
        <a:lstStyle/>
        <a:p>
          <a:endParaRPr lang="en-US"/>
        </a:p>
      </dgm:t>
    </dgm:pt>
    <dgm:pt modelId="{8EDB9EB9-7335-4671-A4CF-072429A63B7B}" type="sibTrans" cxnId="{9D1B1EC8-6ECD-4619-8B62-D1757CF9FA88}">
      <dgm:prSet/>
      <dgm:spPr/>
      <dgm:t>
        <a:bodyPr/>
        <a:lstStyle/>
        <a:p>
          <a:endParaRPr lang="en-US"/>
        </a:p>
      </dgm:t>
    </dgm:pt>
    <dgm:pt modelId="{42E8407C-75A5-4CAC-A262-FDF8E353402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If the noun ends in ‘s’, ‘x’, ‘z’, ‘</a:t>
          </a:r>
          <a:r>
            <a:rPr lang="en-US" dirty="0" err="1"/>
            <a:t>ch</a:t>
          </a:r>
          <a:r>
            <a:rPr lang="en-US" dirty="0"/>
            <a:t>’ or ‘</a:t>
          </a:r>
          <a:r>
            <a:rPr lang="en-US" dirty="0" err="1"/>
            <a:t>sh</a:t>
          </a:r>
          <a:r>
            <a:rPr lang="en-US" dirty="0"/>
            <a:t>’, we add ‘es’ to make it plural.</a:t>
          </a:r>
        </a:p>
      </dgm:t>
    </dgm:pt>
    <dgm:pt modelId="{1A4BF878-D1F9-4269-AE42-E4607ECA2505}" type="parTrans" cxnId="{6B3E9BB0-A20C-46FF-9E51-7B704804CA92}">
      <dgm:prSet/>
      <dgm:spPr/>
      <dgm:t>
        <a:bodyPr/>
        <a:lstStyle/>
        <a:p>
          <a:endParaRPr lang="en-US"/>
        </a:p>
      </dgm:t>
    </dgm:pt>
    <dgm:pt modelId="{BCB57B1B-4323-45AC-AB36-7C23FD3604D8}" type="sibTrans" cxnId="{6B3E9BB0-A20C-46FF-9E51-7B704804CA92}">
      <dgm:prSet/>
      <dgm:spPr/>
      <dgm:t>
        <a:bodyPr/>
        <a:lstStyle/>
        <a:p>
          <a:endParaRPr lang="en-US"/>
        </a:p>
      </dgm:t>
    </dgm:pt>
    <dgm:pt modelId="{096DAE5A-71DB-4618-89FD-0BD7C2558066}" type="pres">
      <dgm:prSet presAssocID="{FB370CAC-D58C-4E05-9273-66CFE8F1F410}" presName="root" presStyleCnt="0">
        <dgm:presLayoutVars>
          <dgm:dir/>
          <dgm:resizeHandles val="exact"/>
        </dgm:presLayoutVars>
      </dgm:prSet>
      <dgm:spPr/>
    </dgm:pt>
    <dgm:pt modelId="{2F604B19-56BD-454B-9147-F447FFD3F795}" type="pres">
      <dgm:prSet presAssocID="{AFC573FD-8CF9-4EA0-BD9C-81CAE3539261}" presName="compNode" presStyleCnt="0"/>
      <dgm:spPr/>
    </dgm:pt>
    <dgm:pt modelId="{E0D7490D-04D9-43E1-971F-003277507D40}" type="pres">
      <dgm:prSet presAssocID="{AFC573FD-8CF9-4EA0-BD9C-81CAE3539261}" presName="bgRect" presStyleLbl="bgShp" presStyleIdx="0" presStyleCnt="2"/>
      <dgm:spPr/>
    </dgm:pt>
    <dgm:pt modelId="{89330149-ED3D-414F-8D98-7FC0A636D350}" type="pres">
      <dgm:prSet presAssocID="{AFC573FD-8CF9-4EA0-BD9C-81CAE353926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dd"/>
        </a:ext>
      </dgm:extLst>
    </dgm:pt>
    <dgm:pt modelId="{DA1738A5-A11B-4B9C-BC18-63A1984304C4}" type="pres">
      <dgm:prSet presAssocID="{AFC573FD-8CF9-4EA0-BD9C-81CAE3539261}" presName="spaceRect" presStyleCnt="0"/>
      <dgm:spPr/>
    </dgm:pt>
    <dgm:pt modelId="{36B7C6C9-E846-4FC8-AF6D-18E6C649A691}" type="pres">
      <dgm:prSet presAssocID="{AFC573FD-8CF9-4EA0-BD9C-81CAE3539261}" presName="parTx" presStyleLbl="revTx" presStyleIdx="0" presStyleCnt="2">
        <dgm:presLayoutVars>
          <dgm:chMax val="0"/>
          <dgm:chPref val="0"/>
        </dgm:presLayoutVars>
      </dgm:prSet>
      <dgm:spPr/>
    </dgm:pt>
    <dgm:pt modelId="{A90C578F-9EF9-4940-BCFA-16FB1570478F}" type="pres">
      <dgm:prSet presAssocID="{8EDB9EB9-7335-4671-A4CF-072429A63B7B}" presName="sibTrans" presStyleCnt="0"/>
      <dgm:spPr/>
    </dgm:pt>
    <dgm:pt modelId="{A9DF20EE-440F-472F-8A49-2421C9A2F94A}" type="pres">
      <dgm:prSet presAssocID="{42E8407C-75A5-4CAC-A262-FDF8E3534024}" presName="compNode" presStyleCnt="0"/>
      <dgm:spPr/>
    </dgm:pt>
    <dgm:pt modelId="{69D4B0A4-04D9-4AC9-94B7-F730532D5D1D}" type="pres">
      <dgm:prSet presAssocID="{42E8407C-75A5-4CAC-A262-FDF8E3534024}" presName="bgRect" presStyleLbl="bgShp" presStyleIdx="1" presStyleCnt="2" custLinFactNeighborX="114" custLinFactNeighborY="2168"/>
      <dgm:spPr/>
    </dgm:pt>
    <dgm:pt modelId="{9B3EAF17-B608-454C-97CE-E22C47048E67}" type="pres">
      <dgm:prSet presAssocID="{42E8407C-75A5-4CAC-A262-FDF8E353402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dd"/>
        </a:ext>
      </dgm:extLst>
    </dgm:pt>
    <dgm:pt modelId="{D0A3C41B-B269-4687-98AD-02B24077585E}" type="pres">
      <dgm:prSet presAssocID="{42E8407C-75A5-4CAC-A262-FDF8E3534024}" presName="spaceRect" presStyleCnt="0"/>
      <dgm:spPr/>
    </dgm:pt>
    <dgm:pt modelId="{677F3CBF-6983-445E-82BB-7909267BABF2}" type="pres">
      <dgm:prSet presAssocID="{42E8407C-75A5-4CAC-A262-FDF8E3534024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66DFA92E-D681-4C4C-BD83-09772C7EE26A}" type="presOf" srcId="{42E8407C-75A5-4CAC-A262-FDF8E3534024}" destId="{677F3CBF-6983-445E-82BB-7909267BABF2}" srcOrd="0" destOrd="0" presId="urn:microsoft.com/office/officeart/2018/2/layout/IconVerticalSolidList"/>
    <dgm:cxn modelId="{6B3E9BB0-A20C-46FF-9E51-7B704804CA92}" srcId="{FB370CAC-D58C-4E05-9273-66CFE8F1F410}" destId="{42E8407C-75A5-4CAC-A262-FDF8E3534024}" srcOrd="1" destOrd="0" parTransId="{1A4BF878-D1F9-4269-AE42-E4607ECA2505}" sibTransId="{BCB57B1B-4323-45AC-AB36-7C23FD3604D8}"/>
    <dgm:cxn modelId="{9D1B1EC8-6ECD-4619-8B62-D1757CF9FA88}" srcId="{FB370CAC-D58C-4E05-9273-66CFE8F1F410}" destId="{AFC573FD-8CF9-4EA0-BD9C-81CAE3539261}" srcOrd="0" destOrd="0" parTransId="{5DC271EA-C3F1-4634-A7BF-A80FEED5AE80}" sibTransId="{8EDB9EB9-7335-4671-A4CF-072429A63B7B}"/>
    <dgm:cxn modelId="{5CCE19EB-2A36-450A-B99E-0C2A06881D65}" type="presOf" srcId="{AFC573FD-8CF9-4EA0-BD9C-81CAE3539261}" destId="{36B7C6C9-E846-4FC8-AF6D-18E6C649A691}" srcOrd="0" destOrd="0" presId="urn:microsoft.com/office/officeart/2018/2/layout/IconVerticalSolidList"/>
    <dgm:cxn modelId="{6648DCF0-81F6-4D5B-9906-69B97B4B5001}" type="presOf" srcId="{FB370CAC-D58C-4E05-9273-66CFE8F1F410}" destId="{096DAE5A-71DB-4618-89FD-0BD7C2558066}" srcOrd="0" destOrd="0" presId="urn:microsoft.com/office/officeart/2018/2/layout/IconVerticalSolidList"/>
    <dgm:cxn modelId="{2AF1EB62-90C7-41AF-AAA7-981F9B8F5C21}" type="presParOf" srcId="{096DAE5A-71DB-4618-89FD-0BD7C2558066}" destId="{2F604B19-56BD-454B-9147-F447FFD3F795}" srcOrd="0" destOrd="0" presId="urn:microsoft.com/office/officeart/2018/2/layout/IconVerticalSolidList"/>
    <dgm:cxn modelId="{C2EFF5B6-502D-4F39-8349-FA5D88353014}" type="presParOf" srcId="{2F604B19-56BD-454B-9147-F447FFD3F795}" destId="{E0D7490D-04D9-43E1-971F-003277507D40}" srcOrd="0" destOrd="0" presId="urn:microsoft.com/office/officeart/2018/2/layout/IconVerticalSolidList"/>
    <dgm:cxn modelId="{1D1D9909-AA40-40B8-9E4D-042273E09433}" type="presParOf" srcId="{2F604B19-56BD-454B-9147-F447FFD3F795}" destId="{89330149-ED3D-414F-8D98-7FC0A636D350}" srcOrd="1" destOrd="0" presId="urn:microsoft.com/office/officeart/2018/2/layout/IconVerticalSolidList"/>
    <dgm:cxn modelId="{1841E795-750E-4425-A6FE-924898C71A33}" type="presParOf" srcId="{2F604B19-56BD-454B-9147-F447FFD3F795}" destId="{DA1738A5-A11B-4B9C-BC18-63A1984304C4}" srcOrd="2" destOrd="0" presId="urn:microsoft.com/office/officeart/2018/2/layout/IconVerticalSolidList"/>
    <dgm:cxn modelId="{9117FF57-C523-441E-8FFB-8B0830E18B8B}" type="presParOf" srcId="{2F604B19-56BD-454B-9147-F447FFD3F795}" destId="{36B7C6C9-E846-4FC8-AF6D-18E6C649A691}" srcOrd="3" destOrd="0" presId="urn:microsoft.com/office/officeart/2018/2/layout/IconVerticalSolidList"/>
    <dgm:cxn modelId="{F23DC2A4-2D03-42E7-96DE-210EE9749EC0}" type="presParOf" srcId="{096DAE5A-71DB-4618-89FD-0BD7C2558066}" destId="{A90C578F-9EF9-4940-BCFA-16FB1570478F}" srcOrd="1" destOrd="0" presId="urn:microsoft.com/office/officeart/2018/2/layout/IconVerticalSolidList"/>
    <dgm:cxn modelId="{9010A55A-5F0A-4C9A-A139-E0923678DFD6}" type="presParOf" srcId="{096DAE5A-71DB-4618-89FD-0BD7C2558066}" destId="{A9DF20EE-440F-472F-8A49-2421C9A2F94A}" srcOrd="2" destOrd="0" presId="urn:microsoft.com/office/officeart/2018/2/layout/IconVerticalSolidList"/>
    <dgm:cxn modelId="{D76B558A-E1C2-4F04-B411-27E0A368523F}" type="presParOf" srcId="{A9DF20EE-440F-472F-8A49-2421C9A2F94A}" destId="{69D4B0A4-04D9-4AC9-94B7-F730532D5D1D}" srcOrd="0" destOrd="0" presId="urn:microsoft.com/office/officeart/2018/2/layout/IconVerticalSolidList"/>
    <dgm:cxn modelId="{5BC59A44-FE69-48F8-8A70-AB218BF7314D}" type="presParOf" srcId="{A9DF20EE-440F-472F-8A49-2421C9A2F94A}" destId="{9B3EAF17-B608-454C-97CE-E22C47048E67}" srcOrd="1" destOrd="0" presId="urn:microsoft.com/office/officeart/2018/2/layout/IconVerticalSolidList"/>
    <dgm:cxn modelId="{3B2297D9-15AE-404F-B31B-CFCF494EEA39}" type="presParOf" srcId="{A9DF20EE-440F-472F-8A49-2421C9A2F94A}" destId="{D0A3C41B-B269-4687-98AD-02B24077585E}" srcOrd="2" destOrd="0" presId="urn:microsoft.com/office/officeart/2018/2/layout/IconVerticalSolidList"/>
    <dgm:cxn modelId="{22DA53F0-F043-491D-BD94-78A63051772D}" type="presParOf" srcId="{A9DF20EE-440F-472F-8A49-2421C9A2F94A}" destId="{677F3CBF-6983-445E-82BB-7909267BABF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071B44-16FE-4BF8-A009-5D60B497338D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77A6CF1-3022-47AB-82C2-0C0B57A9D52F}">
      <dgm:prSet/>
      <dgm:spPr/>
      <dgm:t>
        <a:bodyPr/>
        <a:lstStyle/>
        <a:p>
          <a:r>
            <a:rPr lang="en-US"/>
            <a:t>Boy</a:t>
          </a:r>
        </a:p>
      </dgm:t>
    </dgm:pt>
    <dgm:pt modelId="{82519D73-6526-4E5F-AA72-47C3C72C9C1A}" type="parTrans" cxnId="{3F727911-DEFB-4A35-98C2-51AAE6B81D00}">
      <dgm:prSet/>
      <dgm:spPr/>
      <dgm:t>
        <a:bodyPr/>
        <a:lstStyle/>
        <a:p>
          <a:endParaRPr lang="en-US"/>
        </a:p>
      </dgm:t>
    </dgm:pt>
    <dgm:pt modelId="{6D975A30-8382-4E1B-A0FD-BA6DBE25FAF4}" type="sibTrans" cxnId="{3F727911-DEFB-4A35-98C2-51AAE6B81D00}">
      <dgm:prSet/>
      <dgm:spPr/>
      <dgm:t>
        <a:bodyPr/>
        <a:lstStyle/>
        <a:p>
          <a:endParaRPr lang="en-US"/>
        </a:p>
      </dgm:t>
    </dgm:pt>
    <dgm:pt modelId="{660A02EA-BDB0-457A-AAD4-65C8A9E58D32}">
      <dgm:prSet/>
      <dgm:spPr/>
      <dgm:t>
        <a:bodyPr/>
        <a:lstStyle/>
        <a:p>
          <a:r>
            <a:rPr lang="en-US"/>
            <a:t>Girl</a:t>
          </a:r>
        </a:p>
      </dgm:t>
    </dgm:pt>
    <dgm:pt modelId="{BFC4623F-7EE7-41CF-996A-A10CD7EA31DE}" type="parTrans" cxnId="{3710214A-1D91-46F1-83C8-C3D6187B3BB6}">
      <dgm:prSet/>
      <dgm:spPr/>
      <dgm:t>
        <a:bodyPr/>
        <a:lstStyle/>
        <a:p>
          <a:endParaRPr lang="en-US"/>
        </a:p>
      </dgm:t>
    </dgm:pt>
    <dgm:pt modelId="{47E616CC-D4BA-43B1-A01E-D18A02CE5EED}" type="sibTrans" cxnId="{3710214A-1D91-46F1-83C8-C3D6187B3BB6}">
      <dgm:prSet/>
      <dgm:spPr/>
      <dgm:t>
        <a:bodyPr/>
        <a:lstStyle/>
        <a:p>
          <a:endParaRPr lang="en-US"/>
        </a:p>
      </dgm:t>
    </dgm:pt>
    <dgm:pt modelId="{EE7E9B98-DF1D-4B8C-9B21-9AD989E66BBF}">
      <dgm:prSet/>
      <dgm:spPr/>
      <dgm:t>
        <a:bodyPr/>
        <a:lstStyle/>
        <a:p>
          <a:r>
            <a:rPr lang="en-US"/>
            <a:t>Cat</a:t>
          </a:r>
        </a:p>
      </dgm:t>
    </dgm:pt>
    <dgm:pt modelId="{4E68A8B2-29C2-4E69-B41E-38CE91030ECA}" type="parTrans" cxnId="{798114EA-FBBB-4354-8E55-712F838CFD8F}">
      <dgm:prSet/>
      <dgm:spPr/>
      <dgm:t>
        <a:bodyPr/>
        <a:lstStyle/>
        <a:p>
          <a:endParaRPr lang="en-US"/>
        </a:p>
      </dgm:t>
    </dgm:pt>
    <dgm:pt modelId="{3A75FA30-5F1E-4B40-8F57-CD13038FE0E3}" type="sibTrans" cxnId="{798114EA-FBBB-4354-8E55-712F838CFD8F}">
      <dgm:prSet/>
      <dgm:spPr/>
      <dgm:t>
        <a:bodyPr/>
        <a:lstStyle/>
        <a:p>
          <a:endParaRPr lang="en-US"/>
        </a:p>
      </dgm:t>
    </dgm:pt>
    <dgm:pt modelId="{4A0806F2-DCCC-4D1A-BCA0-63AF070CC45F}">
      <dgm:prSet/>
      <dgm:spPr/>
      <dgm:t>
        <a:bodyPr/>
        <a:lstStyle/>
        <a:p>
          <a:r>
            <a:rPr lang="en-US"/>
            <a:t>Dog</a:t>
          </a:r>
        </a:p>
      </dgm:t>
    </dgm:pt>
    <dgm:pt modelId="{7AFFF01C-B683-4B83-89C4-ED6C6431C09F}" type="parTrans" cxnId="{42E894DA-7F47-43E4-B62F-C47BF951D264}">
      <dgm:prSet/>
      <dgm:spPr/>
      <dgm:t>
        <a:bodyPr/>
        <a:lstStyle/>
        <a:p>
          <a:endParaRPr lang="en-US"/>
        </a:p>
      </dgm:t>
    </dgm:pt>
    <dgm:pt modelId="{AD3676D9-3880-45D2-B296-3C8F64956B3D}" type="sibTrans" cxnId="{42E894DA-7F47-43E4-B62F-C47BF951D264}">
      <dgm:prSet/>
      <dgm:spPr/>
      <dgm:t>
        <a:bodyPr/>
        <a:lstStyle/>
        <a:p>
          <a:endParaRPr lang="en-US"/>
        </a:p>
      </dgm:t>
    </dgm:pt>
    <dgm:pt modelId="{EE60CA95-C30C-4721-BE66-703B0F91DBA7}" type="pres">
      <dgm:prSet presAssocID="{A9071B44-16FE-4BF8-A009-5D60B497338D}" presName="root" presStyleCnt="0">
        <dgm:presLayoutVars>
          <dgm:dir/>
          <dgm:resizeHandles val="exact"/>
        </dgm:presLayoutVars>
      </dgm:prSet>
      <dgm:spPr/>
    </dgm:pt>
    <dgm:pt modelId="{14E21BCA-3C1B-49D0-887E-551A6228923F}" type="pres">
      <dgm:prSet presAssocID="{A77A6CF1-3022-47AB-82C2-0C0B57A9D52F}" presName="compNode" presStyleCnt="0"/>
      <dgm:spPr/>
    </dgm:pt>
    <dgm:pt modelId="{5F168037-3347-43AD-A619-763AEC7AF4B8}" type="pres">
      <dgm:prSet presAssocID="{A77A6CF1-3022-47AB-82C2-0C0B57A9D52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 boy"/>
        </a:ext>
      </dgm:extLst>
    </dgm:pt>
    <dgm:pt modelId="{F6B6F3E5-F6AB-46BB-A778-2F4C58BF04C4}" type="pres">
      <dgm:prSet presAssocID="{A77A6CF1-3022-47AB-82C2-0C0B57A9D52F}" presName="spaceRect" presStyleCnt="0"/>
      <dgm:spPr/>
    </dgm:pt>
    <dgm:pt modelId="{1691FC35-6BC6-4BC9-80D0-141BAA8FEABC}" type="pres">
      <dgm:prSet presAssocID="{A77A6CF1-3022-47AB-82C2-0C0B57A9D52F}" presName="textRect" presStyleLbl="revTx" presStyleIdx="0" presStyleCnt="4">
        <dgm:presLayoutVars>
          <dgm:chMax val="1"/>
          <dgm:chPref val="1"/>
        </dgm:presLayoutVars>
      </dgm:prSet>
      <dgm:spPr/>
    </dgm:pt>
    <dgm:pt modelId="{AF37542D-2B34-4F2A-A4F5-AB3F398C532C}" type="pres">
      <dgm:prSet presAssocID="{6D975A30-8382-4E1B-A0FD-BA6DBE25FAF4}" presName="sibTrans" presStyleCnt="0"/>
      <dgm:spPr/>
    </dgm:pt>
    <dgm:pt modelId="{937E57DB-825E-4854-9004-FF677F2DF86C}" type="pres">
      <dgm:prSet presAssocID="{660A02EA-BDB0-457A-AAD4-65C8A9E58D32}" presName="compNode" presStyleCnt="0"/>
      <dgm:spPr/>
    </dgm:pt>
    <dgm:pt modelId="{AD9F856F-F07A-4FB8-B7FA-A6FB7CF4B04D}" type="pres">
      <dgm:prSet presAssocID="{660A02EA-BDB0-457A-AAD4-65C8A9E58D3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 girl"/>
        </a:ext>
      </dgm:extLst>
    </dgm:pt>
    <dgm:pt modelId="{0BC179B4-9B8F-4128-ACDD-24272AF5AEAC}" type="pres">
      <dgm:prSet presAssocID="{660A02EA-BDB0-457A-AAD4-65C8A9E58D32}" presName="spaceRect" presStyleCnt="0"/>
      <dgm:spPr/>
    </dgm:pt>
    <dgm:pt modelId="{EA889CC2-6497-41C3-9129-D33AF311FE78}" type="pres">
      <dgm:prSet presAssocID="{660A02EA-BDB0-457A-AAD4-65C8A9E58D32}" presName="textRect" presStyleLbl="revTx" presStyleIdx="1" presStyleCnt="4">
        <dgm:presLayoutVars>
          <dgm:chMax val="1"/>
          <dgm:chPref val="1"/>
        </dgm:presLayoutVars>
      </dgm:prSet>
      <dgm:spPr/>
    </dgm:pt>
    <dgm:pt modelId="{F731917E-8355-40A2-9EDF-0125FEAEBD74}" type="pres">
      <dgm:prSet presAssocID="{47E616CC-D4BA-43B1-A01E-D18A02CE5EED}" presName="sibTrans" presStyleCnt="0"/>
      <dgm:spPr/>
    </dgm:pt>
    <dgm:pt modelId="{6D5C5342-8A48-49F6-9498-DDC425E151FE}" type="pres">
      <dgm:prSet presAssocID="{EE7E9B98-DF1D-4B8C-9B21-9AD989E66BBF}" presName="compNode" presStyleCnt="0"/>
      <dgm:spPr/>
    </dgm:pt>
    <dgm:pt modelId="{6383CD26-5ED3-4491-965C-021DD7BCAE78}" type="pres">
      <dgm:prSet presAssocID="{EE7E9B98-DF1D-4B8C-9B21-9AD989E66BB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t"/>
        </a:ext>
      </dgm:extLst>
    </dgm:pt>
    <dgm:pt modelId="{00F7E487-FB78-4DF2-9CFE-998A427829DC}" type="pres">
      <dgm:prSet presAssocID="{EE7E9B98-DF1D-4B8C-9B21-9AD989E66BBF}" presName="spaceRect" presStyleCnt="0"/>
      <dgm:spPr/>
    </dgm:pt>
    <dgm:pt modelId="{4DBC4EE8-DD23-4A50-9B6C-186BB00C511E}" type="pres">
      <dgm:prSet presAssocID="{EE7E9B98-DF1D-4B8C-9B21-9AD989E66BBF}" presName="textRect" presStyleLbl="revTx" presStyleIdx="2" presStyleCnt="4">
        <dgm:presLayoutVars>
          <dgm:chMax val="1"/>
          <dgm:chPref val="1"/>
        </dgm:presLayoutVars>
      </dgm:prSet>
      <dgm:spPr/>
    </dgm:pt>
    <dgm:pt modelId="{58F6DA5A-92A1-4027-A1CA-C8E1466D3A33}" type="pres">
      <dgm:prSet presAssocID="{3A75FA30-5F1E-4B40-8F57-CD13038FE0E3}" presName="sibTrans" presStyleCnt="0"/>
      <dgm:spPr/>
    </dgm:pt>
    <dgm:pt modelId="{85B3CDDD-6379-4DD5-B514-D154E91D8740}" type="pres">
      <dgm:prSet presAssocID="{4A0806F2-DCCC-4D1A-BCA0-63AF070CC45F}" presName="compNode" presStyleCnt="0"/>
      <dgm:spPr/>
    </dgm:pt>
    <dgm:pt modelId="{3A8B8435-02DB-4872-981E-9F222396E5B9}" type="pres">
      <dgm:prSet presAssocID="{4A0806F2-DCCC-4D1A-BCA0-63AF070CC45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g"/>
        </a:ext>
      </dgm:extLst>
    </dgm:pt>
    <dgm:pt modelId="{1D542D4E-5EC7-430D-A75D-AE66C23B11EF}" type="pres">
      <dgm:prSet presAssocID="{4A0806F2-DCCC-4D1A-BCA0-63AF070CC45F}" presName="spaceRect" presStyleCnt="0"/>
      <dgm:spPr/>
    </dgm:pt>
    <dgm:pt modelId="{97AAF144-056C-484C-BE56-1FB7CC9560D0}" type="pres">
      <dgm:prSet presAssocID="{4A0806F2-DCCC-4D1A-BCA0-63AF070CC45F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3F727911-DEFB-4A35-98C2-51AAE6B81D00}" srcId="{A9071B44-16FE-4BF8-A009-5D60B497338D}" destId="{A77A6CF1-3022-47AB-82C2-0C0B57A9D52F}" srcOrd="0" destOrd="0" parTransId="{82519D73-6526-4E5F-AA72-47C3C72C9C1A}" sibTransId="{6D975A30-8382-4E1B-A0FD-BA6DBE25FAF4}"/>
    <dgm:cxn modelId="{CAF33068-F40B-411B-8B3E-D2639A805CAC}" type="presOf" srcId="{A9071B44-16FE-4BF8-A009-5D60B497338D}" destId="{EE60CA95-C30C-4721-BE66-703B0F91DBA7}" srcOrd="0" destOrd="0" presId="urn:microsoft.com/office/officeart/2018/2/layout/IconLabelList"/>
    <dgm:cxn modelId="{3710214A-1D91-46F1-83C8-C3D6187B3BB6}" srcId="{A9071B44-16FE-4BF8-A009-5D60B497338D}" destId="{660A02EA-BDB0-457A-AAD4-65C8A9E58D32}" srcOrd="1" destOrd="0" parTransId="{BFC4623F-7EE7-41CF-996A-A10CD7EA31DE}" sibTransId="{47E616CC-D4BA-43B1-A01E-D18A02CE5EED}"/>
    <dgm:cxn modelId="{DBC947B8-352C-4288-B21F-C11E93DC2789}" type="presOf" srcId="{EE7E9B98-DF1D-4B8C-9B21-9AD989E66BBF}" destId="{4DBC4EE8-DD23-4A50-9B6C-186BB00C511E}" srcOrd="0" destOrd="0" presId="urn:microsoft.com/office/officeart/2018/2/layout/IconLabelList"/>
    <dgm:cxn modelId="{42E894DA-7F47-43E4-B62F-C47BF951D264}" srcId="{A9071B44-16FE-4BF8-A009-5D60B497338D}" destId="{4A0806F2-DCCC-4D1A-BCA0-63AF070CC45F}" srcOrd="3" destOrd="0" parTransId="{7AFFF01C-B683-4B83-89C4-ED6C6431C09F}" sibTransId="{AD3676D9-3880-45D2-B296-3C8F64956B3D}"/>
    <dgm:cxn modelId="{A394DAE5-DC9A-49E3-B080-FC2104A68580}" type="presOf" srcId="{A77A6CF1-3022-47AB-82C2-0C0B57A9D52F}" destId="{1691FC35-6BC6-4BC9-80D0-141BAA8FEABC}" srcOrd="0" destOrd="0" presId="urn:microsoft.com/office/officeart/2018/2/layout/IconLabelList"/>
    <dgm:cxn modelId="{798114EA-FBBB-4354-8E55-712F838CFD8F}" srcId="{A9071B44-16FE-4BF8-A009-5D60B497338D}" destId="{EE7E9B98-DF1D-4B8C-9B21-9AD989E66BBF}" srcOrd="2" destOrd="0" parTransId="{4E68A8B2-29C2-4E69-B41E-38CE91030ECA}" sibTransId="{3A75FA30-5F1E-4B40-8F57-CD13038FE0E3}"/>
    <dgm:cxn modelId="{951515F6-FCB1-4CC6-8F57-CD9B54B83A30}" type="presOf" srcId="{4A0806F2-DCCC-4D1A-BCA0-63AF070CC45F}" destId="{97AAF144-056C-484C-BE56-1FB7CC9560D0}" srcOrd="0" destOrd="0" presId="urn:microsoft.com/office/officeart/2018/2/layout/IconLabelList"/>
    <dgm:cxn modelId="{16132CFD-5E78-4E94-80F6-D5628B5A2F76}" type="presOf" srcId="{660A02EA-BDB0-457A-AAD4-65C8A9E58D32}" destId="{EA889CC2-6497-41C3-9129-D33AF311FE78}" srcOrd="0" destOrd="0" presId="urn:microsoft.com/office/officeart/2018/2/layout/IconLabelList"/>
    <dgm:cxn modelId="{0DB391F8-A328-4EBC-BFD3-0C4249AFE093}" type="presParOf" srcId="{EE60CA95-C30C-4721-BE66-703B0F91DBA7}" destId="{14E21BCA-3C1B-49D0-887E-551A6228923F}" srcOrd="0" destOrd="0" presId="urn:microsoft.com/office/officeart/2018/2/layout/IconLabelList"/>
    <dgm:cxn modelId="{0F2F7916-7256-4BCB-8A33-EFF30F95914A}" type="presParOf" srcId="{14E21BCA-3C1B-49D0-887E-551A6228923F}" destId="{5F168037-3347-43AD-A619-763AEC7AF4B8}" srcOrd="0" destOrd="0" presId="urn:microsoft.com/office/officeart/2018/2/layout/IconLabelList"/>
    <dgm:cxn modelId="{83377E68-E679-4A58-B842-D58F624BC675}" type="presParOf" srcId="{14E21BCA-3C1B-49D0-887E-551A6228923F}" destId="{F6B6F3E5-F6AB-46BB-A778-2F4C58BF04C4}" srcOrd="1" destOrd="0" presId="urn:microsoft.com/office/officeart/2018/2/layout/IconLabelList"/>
    <dgm:cxn modelId="{06BE69C1-C3C3-406B-B168-A1F0BA81F8B3}" type="presParOf" srcId="{14E21BCA-3C1B-49D0-887E-551A6228923F}" destId="{1691FC35-6BC6-4BC9-80D0-141BAA8FEABC}" srcOrd="2" destOrd="0" presId="urn:microsoft.com/office/officeart/2018/2/layout/IconLabelList"/>
    <dgm:cxn modelId="{8EDFA60C-DB1D-4B11-97CE-0E65D7E3065B}" type="presParOf" srcId="{EE60CA95-C30C-4721-BE66-703B0F91DBA7}" destId="{AF37542D-2B34-4F2A-A4F5-AB3F398C532C}" srcOrd="1" destOrd="0" presId="urn:microsoft.com/office/officeart/2018/2/layout/IconLabelList"/>
    <dgm:cxn modelId="{3804D1A7-27E0-4185-A0F1-F4D8DB0BAE9A}" type="presParOf" srcId="{EE60CA95-C30C-4721-BE66-703B0F91DBA7}" destId="{937E57DB-825E-4854-9004-FF677F2DF86C}" srcOrd="2" destOrd="0" presId="urn:microsoft.com/office/officeart/2018/2/layout/IconLabelList"/>
    <dgm:cxn modelId="{0333C381-4BD7-4A1E-998C-6F164824AD4D}" type="presParOf" srcId="{937E57DB-825E-4854-9004-FF677F2DF86C}" destId="{AD9F856F-F07A-4FB8-B7FA-A6FB7CF4B04D}" srcOrd="0" destOrd="0" presId="urn:microsoft.com/office/officeart/2018/2/layout/IconLabelList"/>
    <dgm:cxn modelId="{31E0708A-BC69-4BF6-A790-6BCB07A12328}" type="presParOf" srcId="{937E57DB-825E-4854-9004-FF677F2DF86C}" destId="{0BC179B4-9B8F-4128-ACDD-24272AF5AEAC}" srcOrd="1" destOrd="0" presId="urn:microsoft.com/office/officeart/2018/2/layout/IconLabelList"/>
    <dgm:cxn modelId="{026A62F5-E494-4636-9F68-EDE8635641D1}" type="presParOf" srcId="{937E57DB-825E-4854-9004-FF677F2DF86C}" destId="{EA889CC2-6497-41C3-9129-D33AF311FE78}" srcOrd="2" destOrd="0" presId="urn:microsoft.com/office/officeart/2018/2/layout/IconLabelList"/>
    <dgm:cxn modelId="{B5CD6A79-9D62-4A42-9CD3-2FAE97A3079A}" type="presParOf" srcId="{EE60CA95-C30C-4721-BE66-703B0F91DBA7}" destId="{F731917E-8355-40A2-9EDF-0125FEAEBD74}" srcOrd="3" destOrd="0" presId="urn:microsoft.com/office/officeart/2018/2/layout/IconLabelList"/>
    <dgm:cxn modelId="{0A3FD6C3-9911-4798-9360-53892469FB8A}" type="presParOf" srcId="{EE60CA95-C30C-4721-BE66-703B0F91DBA7}" destId="{6D5C5342-8A48-49F6-9498-DDC425E151FE}" srcOrd="4" destOrd="0" presId="urn:microsoft.com/office/officeart/2018/2/layout/IconLabelList"/>
    <dgm:cxn modelId="{3F3BEF28-B8F6-4316-8070-9551E861BD88}" type="presParOf" srcId="{6D5C5342-8A48-49F6-9498-DDC425E151FE}" destId="{6383CD26-5ED3-4491-965C-021DD7BCAE78}" srcOrd="0" destOrd="0" presId="urn:microsoft.com/office/officeart/2018/2/layout/IconLabelList"/>
    <dgm:cxn modelId="{2F5CB9B2-3EE7-4D45-B21A-DB32F39A55B6}" type="presParOf" srcId="{6D5C5342-8A48-49F6-9498-DDC425E151FE}" destId="{00F7E487-FB78-4DF2-9CFE-998A427829DC}" srcOrd="1" destOrd="0" presId="urn:microsoft.com/office/officeart/2018/2/layout/IconLabelList"/>
    <dgm:cxn modelId="{64868A4F-1B59-4C51-91B7-05501B3766A9}" type="presParOf" srcId="{6D5C5342-8A48-49F6-9498-DDC425E151FE}" destId="{4DBC4EE8-DD23-4A50-9B6C-186BB00C511E}" srcOrd="2" destOrd="0" presId="urn:microsoft.com/office/officeart/2018/2/layout/IconLabelList"/>
    <dgm:cxn modelId="{8CFCDDD3-C998-4C75-833A-6E4A88070B6D}" type="presParOf" srcId="{EE60CA95-C30C-4721-BE66-703B0F91DBA7}" destId="{58F6DA5A-92A1-4027-A1CA-C8E1466D3A33}" srcOrd="5" destOrd="0" presId="urn:microsoft.com/office/officeart/2018/2/layout/IconLabelList"/>
    <dgm:cxn modelId="{DCCC239D-3854-4751-A5EB-4CDB4CFAABC3}" type="presParOf" srcId="{EE60CA95-C30C-4721-BE66-703B0F91DBA7}" destId="{85B3CDDD-6379-4DD5-B514-D154E91D8740}" srcOrd="6" destOrd="0" presId="urn:microsoft.com/office/officeart/2018/2/layout/IconLabelList"/>
    <dgm:cxn modelId="{34CBD39C-DD02-49F0-BB0E-9153BAF7FE7D}" type="presParOf" srcId="{85B3CDDD-6379-4DD5-B514-D154E91D8740}" destId="{3A8B8435-02DB-4872-981E-9F222396E5B9}" srcOrd="0" destOrd="0" presId="urn:microsoft.com/office/officeart/2018/2/layout/IconLabelList"/>
    <dgm:cxn modelId="{2493D9FF-261E-4FDA-B825-608F9EEE0504}" type="presParOf" srcId="{85B3CDDD-6379-4DD5-B514-D154E91D8740}" destId="{1D542D4E-5EC7-430D-A75D-AE66C23B11EF}" srcOrd="1" destOrd="0" presId="urn:microsoft.com/office/officeart/2018/2/layout/IconLabelList"/>
    <dgm:cxn modelId="{A6318F1B-5063-4EA4-8CC9-06904C52FD62}" type="presParOf" srcId="{85B3CDDD-6379-4DD5-B514-D154E91D8740}" destId="{97AAF144-056C-484C-BE56-1FB7CC9560D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071B44-16FE-4BF8-A009-5D60B497338D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77A6CF1-3022-47AB-82C2-0C0B57A9D52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Boy</a:t>
          </a:r>
          <a:r>
            <a:rPr lang="en-US">
              <a:solidFill>
                <a:srgbClr val="FF0000"/>
              </a:solidFill>
            </a:rPr>
            <a:t>s</a:t>
          </a:r>
        </a:p>
      </dgm:t>
    </dgm:pt>
    <dgm:pt modelId="{82519D73-6526-4E5F-AA72-47C3C72C9C1A}" type="parTrans" cxnId="{3F727911-DEFB-4A35-98C2-51AAE6B81D00}">
      <dgm:prSet/>
      <dgm:spPr/>
      <dgm:t>
        <a:bodyPr/>
        <a:lstStyle/>
        <a:p>
          <a:endParaRPr lang="en-US"/>
        </a:p>
      </dgm:t>
    </dgm:pt>
    <dgm:pt modelId="{6D975A30-8382-4E1B-A0FD-BA6DBE25FAF4}" type="sibTrans" cxnId="{3F727911-DEFB-4A35-98C2-51AAE6B81D0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60A02EA-BDB0-457A-AAD4-65C8A9E58D3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Girl</a:t>
          </a:r>
          <a:r>
            <a:rPr lang="en-US">
              <a:solidFill>
                <a:srgbClr val="FF0000"/>
              </a:solidFill>
            </a:rPr>
            <a:t>s</a:t>
          </a:r>
        </a:p>
      </dgm:t>
    </dgm:pt>
    <dgm:pt modelId="{BFC4623F-7EE7-41CF-996A-A10CD7EA31DE}" type="parTrans" cxnId="{3710214A-1D91-46F1-83C8-C3D6187B3BB6}">
      <dgm:prSet/>
      <dgm:spPr/>
      <dgm:t>
        <a:bodyPr/>
        <a:lstStyle/>
        <a:p>
          <a:endParaRPr lang="en-US"/>
        </a:p>
      </dgm:t>
    </dgm:pt>
    <dgm:pt modelId="{47E616CC-D4BA-43B1-A01E-D18A02CE5EED}" type="sibTrans" cxnId="{3710214A-1D91-46F1-83C8-C3D6187B3BB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E7E9B98-DF1D-4B8C-9B21-9AD989E66BB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Cat</a:t>
          </a:r>
          <a:r>
            <a:rPr lang="en-US">
              <a:solidFill>
                <a:srgbClr val="FF0000"/>
              </a:solidFill>
            </a:rPr>
            <a:t>s</a:t>
          </a:r>
        </a:p>
      </dgm:t>
    </dgm:pt>
    <dgm:pt modelId="{4E68A8B2-29C2-4E69-B41E-38CE91030ECA}" type="parTrans" cxnId="{798114EA-FBBB-4354-8E55-712F838CFD8F}">
      <dgm:prSet/>
      <dgm:spPr/>
      <dgm:t>
        <a:bodyPr/>
        <a:lstStyle/>
        <a:p>
          <a:endParaRPr lang="en-US"/>
        </a:p>
      </dgm:t>
    </dgm:pt>
    <dgm:pt modelId="{3A75FA30-5F1E-4B40-8F57-CD13038FE0E3}" type="sibTrans" cxnId="{798114EA-FBBB-4354-8E55-712F838CFD8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A0806F2-DCCC-4D1A-BCA0-63AF070CC45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Dog</a:t>
          </a:r>
          <a:r>
            <a:rPr lang="en-US">
              <a:solidFill>
                <a:srgbClr val="FF0000"/>
              </a:solidFill>
            </a:rPr>
            <a:t>s</a:t>
          </a:r>
        </a:p>
      </dgm:t>
    </dgm:pt>
    <dgm:pt modelId="{7AFFF01C-B683-4B83-89C4-ED6C6431C09F}" type="parTrans" cxnId="{42E894DA-7F47-43E4-B62F-C47BF951D264}">
      <dgm:prSet/>
      <dgm:spPr/>
      <dgm:t>
        <a:bodyPr/>
        <a:lstStyle/>
        <a:p>
          <a:endParaRPr lang="en-US"/>
        </a:p>
      </dgm:t>
    </dgm:pt>
    <dgm:pt modelId="{AD3676D9-3880-45D2-B296-3C8F64956B3D}" type="sibTrans" cxnId="{42E894DA-7F47-43E4-B62F-C47BF951D264}">
      <dgm:prSet/>
      <dgm:spPr/>
      <dgm:t>
        <a:bodyPr/>
        <a:lstStyle/>
        <a:p>
          <a:endParaRPr lang="en-US"/>
        </a:p>
      </dgm:t>
    </dgm:pt>
    <dgm:pt modelId="{EE60CA95-C30C-4721-BE66-703B0F91DBA7}" type="pres">
      <dgm:prSet presAssocID="{A9071B44-16FE-4BF8-A009-5D60B497338D}" presName="root" presStyleCnt="0">
        <dgm:presLayoutVars>
          <dgm:dir/>
          <dgm:resizeHandles val="exact"/>
        </dgm:presLayoutVars>
      </dgm:prSet>
      <dgm:spPr/>
    </dgm:pt>
    <dgm:pt modelId="{14E21BCA-3C1B-49D0-887E-551A6228923F}" type="pres">
      <dgm:prSet presAssocID="{A77A6CF1-3022-47AB-82C2-0C0B57A9D52F}" presName="compNode" presStyleCnt="0"/>
      <dgm:spPr/>
    </dgm:pt>
    <dgm:pt modelId="{5F168037-3347-43AD-A619-763AEC7AF4B8}" type="pres">
      <dgm:prSet presAssocID="{A77A6CF1-3022-47AB-82C2-0C0B57A9D52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F6B6F3E5-F6AB-46BB-A778-2F4C58BF04C4}" type="pres">
      <dgm:prSet presAssocID="{A77A6CF1-3022-47AB-82C2-0C0B57A9D52F}" presName="spaceRect" presStyleCnt="0"/>
      <dgm:spPr/>
    </dgm:pt>
    <dgm:pt modelId="{1691FC35-6BC6-4BC9-80D0-141BAA8FEABC}" type="pres">
      <dgm:prSet presAssocID="{A77A6CF1-3022-47AB-82C2-0C0B57A9D52F}" presName="textRect" presStyleLbl="revTx" presStyleIdx="0" presStyleCnt="4">
        <dgm:presLayoutVars>
          <dgm:chMax val="1"/>
          <dgm:chPref val="1"/>
        </dgm:presLayoutVars>
      </dgm:prSet>
      <dgm:spPr/>
    </dgm:pt>
    <dgm:pt modelId="{AF37542D-2B34-4F2A-A4F5-AB3F398C532C}" type="pres">
      <dgm:prSet presAssocID="{6D975A30-8382-4E1B-A0FD-BA6DBE25FAF4}" presName="sibTrans" presStyleCnt="0"/>
      <dgm:spPr/>
    </dgm:pt>
    <dgm:pt modelId="{937E57DB-825E-4854-9004-FF677F2DF86C}" type="pres">
      <dgm:prSet presAssocID="{660A02EA-BDB0-457A-AAD4-65C8A9E58D32}" presName="compNode" presStyleCnt="0"/>
      <dgm:spPr/>
    </dgm:pt>
    <dgm:pt modelId="{AD9F856F-F07A-4FB8-B7FA-A6FB7CF4B04D}" type="pres">
      <dgm:prSet presAssocID="{660A02EA-BDB0-457A-AAD4-65C8A9E58D32}" presName="iconRect" presStyleLbl="node1" presStyleIdx="1" presStyleCnt="4" custLinFactNeighborX="4163" custLinFactNeighborY="361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apanese Dolls"/>
        </a:ext>
      </dgm:extLst>
    </dgm:pt>
    <dgm:pt modelId="{0BC179B4-9B8F-4128-ACDD-24272AF5AEAC}" type="pres">
      <dgm:prSet presAssocID="{660A02EA-BDB0-457A-AAD4-65C8A9E58D32}" presName="spaceRect" presStyleCnt="0"/>
      <dgm:spPr/>
    </dgm:pt>
    <dgm:pt modelId="{EA889CC2-6497-41C3-9129-D33AF311FE78}" type="pres">
      <dgm:prSet presAssocID="{660A02EA-BDB0-457A-AAD4-65C8A9E58D32}" presName="textRect" presStyleLbl="revTx" presStyleIdx="1" presStyleCnt="4">
        <dgm:presLayoutVars>
          <dgm:chMax val="1"/>
          <dgm:chPref val="1"/>
        </dgm:presLayoutVars>
      </dgm:prSet>
      <dgm:spPr/>
    </dgm:pt>
    <dgm:pt modelId="{F731917E-8355-40A2-9EDF-0125FEAEBD74}" type="pres">
      <dgm:prSet presAssocID="{47E616CC-D4BA-43B1-A01E-D18A02CE5EED}" presName="sibTrans" presStyleCnt="0"/>
      <dgm:spPr/>
    </dgm:pt>
    <dgm:pt modelId="{6D5C5342-8A48-49F6-9498-DDC425E151FE}" type="pres">
      <dgm:prSet presAssocID="{EE7E9B98-DF1D-4B8C-9B21-9AD989E66BBF}" presName="compNode" presStyleCnt="0"/>
      <dgm:spPr/>
    </dgm:pt>
    <dgm:pt modelId="{6383CD26-5ED3-4491-965C-021DD7BCAE78}" type="pres">
      <dgm:prSet presAssocID="{EE7E9B98-DF1D-4B8C-9B21-9AD989E66BB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w prints"/>
        </a:ext>
      </dgm:extLst>
    </dgm:pt>
    <dgm:pt modelId="{00F7E487-FB78-4DF2-9CFE-998A427829DC}" type="pres">
      <dgm:prSet presAssocID="{EE7E9B98-DF1D-4B8C-9B21-9AD989E66BBF}" presName="spaceRect" presStyleCnt="0"/>
      <dgm:spPr/>
    </dgm:pt>
    <dgm:pt modelId="{4DBC4EE8-DD23-4A50-9B6C-186BB00C511E}" type="pres">
      <dgm:prSet presAssocID="{EE7E9B98-DF1D-4B8C-9B21-9AD989E66BBF}" presName="textRect" presStyleLbl="revTx" presStyleIdx="2" presStyleCnt="4">
        <dgm:presLayoutVars>
          <dgm:chMax val="1"/>
          <dgm:chPref val="1"/>
        </dgm:presLayoutVars>
      </dgm:prSet>
      <dgm:spPr/>
    </dgm:pt>
    <dgm:pt modelId="{58F6DA5A-92A1-4027-A1CA-C8E1466D3A33}" type="pres">
      <dgm:prSet presAssocID="{3A75FA30-5F1E-4B40-8F57-CD13038FE0E3}" presName="sibTrans" presStyleCnt="0"/>
      <dgm:spPr/>
    </dgm:pt>
    <dgm:pt modelId="{85B3CDDD-6379-4DD5-B514-D154E91D8740}" type="pres">
      <dgm:prSet presAssocID="{4A0806F2-DCCC-4D1A-BCA0-63AF070CC45F}" presName="compNode" presStyleCnt="0"/>
      <dgm:spPr/>
    </dgm:pt>
    <dgm:pt modelId="{3A8B8435-02DB-4872-981E-9F222396E5B9}" type="pres">
      <dgm:prSet presAssocID="{4A0806F2-DCCC-4D1A-BCA0-63AF070CC45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w Prints"/>
        </a:ext>
      </dgm:extLst>
    </dgm:pt>
    <dgm:pt modelId="{1D542D4E-5EC7-430D-A75D-AE66C23B11EF}" type="pres">
      <dgm:prSet presAssocID="{4A0806F2-DCCC-4D1A-BCA0-63AF070CC45F}" presName="spaceRect" presStyleCnt="0"/>
      <dgm:spPr/>
    </dgm:pt>
    <dgm:pt modelId="{97AAF144-056C-484C-BE56-1FB7CC9560D0}" type="pres">
      <dgm:prSet presAssocID="{4A0806F2-DCCC-4D1A-BCA0-63AF070CC45F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57EDD508-D4EA-44AB-8DEA-7789212449A6}" type="presOf" srcId="{A9071B44-16FE-4BF8-A009-5D60B497338D}" destId="{EE60CA95-C30C-4721-BE66-703B0F91DBA7}" srcOrd="0" destOrd="0" presId="urn:microsoft.com/office/officeart/2018/2/layout/IconLabelList"/>
    <dgm:cxn modelId="{C1D0B80C-790E-4EA3-9418-7BB3D7A51237}" type="presOf" srcId="{EE7E9B98-DF1D-4B8C-9B21-9AD989E66BBF}" destId="{4DBC4EE8-DD23-4A50-9B6C-186BB00C511E}" srcOrd="0" destOrd="0" presId="urn:microsoft.com/office/officeart/2018/2/layout/IconLabelList"/>
    <dgm:cxn modelId="{3F727911-DEFB-4A35-98C2-51AAE6B81D00}" srcId="{A9071B44-16FE-4BF8-A009-5D60B497338D}" destId="{A77A6CF1-3022-47AB-82C2-0C0B57A9D52F}" srcOrd="0" destOrd="0" parTransId="{82519D73-6526-4E5F-AA72-47C3C72C9C1A}" sibTransId="{6D975A30-8382-4E1B-A0FD-BA6DBE25FAF4}"/>
    <dgm:cxn modelId="{9F13BA2E-38B8-4750-9887-AF3AFD910BFB}" type="presOf" srcId="{A77A6CF1-3022-47AB-82C2-0C0B57A9D52F}" destId="{1691FC35-6BC6-4BC9-80D0-141BAA8FEABC}" srcOrd="0" destOrd="0" presId="urn:microsoft.com/office/officeart/2018/2/layout/IconLabelList"/>
    <dgm:cxn modelId="{3710214A-1D91-46F1-83C8-C3D6187B3BB6}" srcId="{A9071B44-16FE-4BF8-A009-5D60B497338D}" destId="{660A02EA-BDB0-457A-AAD4-65C8A9E58D32}" srcOrd="1" destOrd="0" parTransId="{BFC4623F-7EE7-41CF-996A-A10CD7EA31DE}" sibTransId="{47E616CC-D4BA-43B1-A01E-D18A02CE5EED}"/>
    <dgm:cxn modelId="{39071976-9796-40A2-BE7D-BA0614DBBF79}" type="presOf" srcId="{4A0806F2-DCCC-4D1A-BCA0-63AF070CC45F}" destId="{97AAF144-056C-484C-BE56-1FB7CC9560D0}" srcOrd="0" destOrd="0" presId="urn:microsoft.com/office/officeart/2018/2/layout/IconLabelList"/>
    <dgm:cxn modelId="{88F36884-31F8-43D1-909C-CFBA4EF3E687}" type="presOf" srcId="{660A02EA-BDB0-457A-AAD4-65C8A9E58D32}" destId="{EA889CC2-6497-41C3-9129-D33AF311FE78}" srcOrd="0" destOrd="0" presId="urn:microsoft.com/office/officeart/2018/2/layout/IconLabelList"/>
    <dgm:cxn modelId="{42E894DA-7F47-43E4-B62F-C47BF951D264}" srcId="{A9071B44-16FE-4BF8-A009-5D60B497338D}" destId="{4A0806F2-DCCC-4D1A-BCA0-63AF070CC45F}" srcOrd="3" destOrd="0" parTransId="{7AFFF01C-B683-4B83-89C4-ED6C6431C09F}" sibTransId="{AD3676D9-3880-45D2-B296-3C8F64956B3D}"/>
    <dgm:cxn modelId="{798114EA-FBBB-4354-8E55-712F838CFD8F}" srcId="{A9071B44-16FE-4BF8-A009-5D60B497338D}" destId="{EE7E9B98-DF1D-4B8C-9B21-9AD989E66BBF}" srcOrd="2" destOrd="0" parTransId="{4E68A8B2-29C2-4E69-B41E-38CE91030ECA}" sibTransId="{3A75FA30-5F1E-4B40-8F57-CD13038FE0E3}"/>
    <dgm:cxn modelId="{6E4FC6B8-799F-4F00-B31B-CB5C3561784B}" type="presParOf" srcId="{EE60CA95-C30C-4721-BE66-703B0F91DBA7}" destId="{14E21BCA-3C1B-49D0-887E-551A6228923F}" srcOrd="0" destOrd="0" presId="urn:microsoft.com/office/officeart/2018/2/layout/IconLabelList"/>
    <dgm:cxn modelId="{6869B4C2-0052-419C-A150-DEB6547F0140}" type="presParOf" srcId="{14E21BCA-3C1B-49D0-887E-551A6228923F}" destId="{5F168037-3347-43AD-A619-763AEC7AF4B8}" srcOrd="0" destOrd="0" presId="urn:microsoft.com/office/officeart/2018/2/layout/IconLabelList"/>
    <dgm:cxn modelId="{E2CCA690-B392-4AB7-8D7F-5780673AA2EE}" type="presParOf" srcId="{14E21BCA-3C1B-49D0-887E-551A6228923F}" destId="{F6B6F3E5-F6AB-46BB-A778-2F4C58BF04C4}" srcOrd="1" destOrd="0" presId="urn:microsoft.com/office/officeart/2018/2/layout/IconLabelList"/>
    <dgm:cxn modelId="{CEDFDFAF-149A-41B2-A8B6-467FD7A611B5}" type="presParOf" srcId="{14E21BCA-3C1B-49D0-887E-551A6228923F}" destId="{1691FC35-6BC6-4BC9-80D0-141BAA8FEABC}" srcOrd="2" destOrd="0" presId="urn:microsoft.com/office/officeart/2018/2/layout/IconLabelList"/>
    <dgm:cxn modelId="{697B612A-DF02-4EB6-8DAC-38395D34241E}" type="presParOf" srcId="{EE60CA95-C30C-4721-BE66-703B0F91DBA7}" destId="{AF37542D-2B34-4F2A-A4F5-AB3F398C532C}" srcOrd="1" destOrd="0" presId="urn:microsoft.com/office/officeart/2018/2/layout/IconLabelList"/>
    <dgm:cxn modelId="{195299D0-05AF-4E24-AB9E-9C139DD32C2D}" type="presParOf" srcId="{EE60CA95-C30C-4721-BE66-703B0F91DBA7}" destId="{937E57DB-825E-4854-9004-FF677F2DF86C}" srcOrd="2" destOrd="0" presId="urn:microsoft.com/office/officeart/2018/2/layout/IconLabelList"/>
    <dgm:cxn modelId="{B71B8A25-B690-4AE8-AD1E-FFAAAB357745}" type="presParOf" srcId="{937E57DB-825E-4854-9004-FF677F2DF86C}" destId="{AD9F856F-F07A-4FB8-B7FA-A6FB7CF4B04D}" srcOrd="0" destOrd="0" presId="urn:microsoft.com/office/officeart/2018/2/layout/IconLabelList"/>
    <dgm:cxn modelId="{FB5AC4AF-1773-4B84-B6C4-9A535F70FDBB}" type="presParOf" srcId="{937E57DB-825E-4854-9004-FF677F2DF86C}" destId="{0BC179B4-9B8F-4128-ACDD-24272AF5AEAC}" srcOrd="1" destOrd="0" presId="urn:microsoft.com/office/officeart/2018/2/layout/IconLabelList"/>
    <dgm:cxn modelId="{5FACFCC2-7CC6-4111-8AD0-E6C4ECF3E246}" type="presParOf" srcId="{937E57DB-825E-4854-9004-FF677F2DF86C}" destId="{EA889CC2-6497-41C3-9129-D33AF311FE78}" srcOrd="2" destOrd="0" presId="urn:microsoft.com/office/officeart/2018/2/layout/IconLabelList"/>
    <dgm:cxn modelId="{12D26214-83E0-44E8-8C0C-5442D69A1B5B}" type="presParOf" srcId="{EE60CA95-C30C-4721-BE66-703B0F91DBA7}" destId="{F731917E-8355-40A2-9EDF-0125FEAEBD74}" srcOrd="3" destOrd="0" presId="urn:microsoft.com/office/officeart/2018/2/layout/IconLabelList"/>
    <dgm:cxn modelId="{8591ED3E-8A16-4BF7-8DD5-6D585C49A0DF}" type="presParOf" srcId="{EE60CA95-C30C-4721-BE66-703B0F91DBA7}" destId="{6D5C5342-8A48-49F6-9498-DDC425E151FE}" srcOrd="4" destOrd="0" presId="urn:microsoft.com/office/officeart/2018/2/layout/IconLabelList"/>
    <dgm:cxn modelId="{5F9D4BB9-4099-43F9-9F59-181ADE354942}" type="presParOf" srcId="{6D5C5342-8A48-49F6-9498-DDC425E151FE}" destId="{6383CD26-5ED3-4491-965C-021DD7BCAE78}" srcOrd="0" destOrd="0" presId="urn:microsoft.com/office/officeart/2018/2/layout/IconLabelList"/>
    <dgm:cxn modelId="{3E3C1FCB-2299-42AD-B19D-A59D11410747}" type="presParOf" srcId="{6D5C5342-8A48-49F6-9498-DDC425E151FE}" destId="{00F7E487-FB78-4DF2-9CFE-998A427829DC}" srcOrd="1" destOrd="0" presId="urn:microsoft.com/office/officeart/2018/2/layout/IconLabelList"/>
    <dgm:cxn modelId="{420DC4F7-244C-4DFC-A47B-C3961BBE77F4}" type="presParOf" srcId="{6D5C5342-8A48-49F6-9498-DDC425E151FE}" destId="{4DBC4EE8-DD23-4A50-9B6C-186BB00C511E}" srcOrd="2" destOrd="0" presId="urn:microsoft.com/office/officeart/2018/2/layout/IconLabelList"/>
    <dgm:cxn modelId="{9B93FCC7-7C5E-46F9-93B9-FDBEEF3ED042}" type="presParOf" srcId="{EE60CA95-C30C-4721-BE66-703B0F91DBA7}" destId="{58F6DA5A-92A1-4027-A1CA-C8E1466D3A33}" srcOrd="5" destOrd="0" presId="urn:microsoft.com/office/officeart/2018/2/layout/IconLabelList"/>
    <dgm:cxn modelId="{509EDBE1-B911-4841-A682-58D0CEBBD170}" type="presParOf" srcId="{EE60CA95-C30C-4721-BE66-703B0F91DBA7}" destId="{85B3CDDD-6379-4DD5-B514-D154E91D8740}" srcOrd="6" destOrd="0" presId="urn:microsoft.com/office/officeart/2018/2/layout/IconLabelList"/>
    <dgm:cxn modelId="{8CBB188E-08A5-433C-80EC-C0C586DE071F}" type="presParOf" srcId="{85B3CDDD-6379-4DD5-B514-D154E91D8740}" destId="{3A8B8435-02DB-4872-981E-9F222396E5B9}" srcOrd="0" destOrd="0" presId="urn:microsoft.com/office/officeart/2018/2/layout/IconLabelList"/>
    <dgm:cxn modelId="{1319F9C0-8490-462B-9900-9CD3F42F2A7E}" type="presParOf" srcId="{85B3CDDD-6379-4DD5-B514-D154E91D8740}" destId="{1D542D4E-5EC7-430D-A75D-AE66C23B11EF}" srcOrd="1" destOrd="0" presId="urn:microsoft.com/office/officeart/2018/2/layout/IconLabelList"/>
    <dgm:cxn modelId="{DF7754AF-E301-4A4A-9859-4C6816FA833D}" type="presParOf" srcId="{85B3CDDD-6379-4DD5-B514-D154E91D8740}" destId="{97AAF144-056C-484C-BE56-1FB7CC9560D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6805747-1024-4480-9BB8-8A36C62D0B44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551787F-6A37-4213-A389-ACD7EB4542F5}">
      <dgm:prSet/>
      <dgm:spPr/>
      <dgm:t>
        <a:bodyPr/>
        <a:lstStyle/>
        <a:p>
          <a:r>
            <a:rPr lang="en-US" dirty="0"/>
            <a:t>Elephant</a:t>
          </a:r>
        </a:p>
      </dgm:t>
    </dgm:pt>
    <dgm:pt modelId="{C1C70FF6-01D8-4109-8BC6-63624EA6A2D3}" type="parTrans" cxnId="{DE38AB08-8361-4670-91B7-EED6D5086D7C}">
      <dgm:prSet/>
      <dgm:spPr/>
      <dgm:t>
        <a:bodyPr/>
        <a:lstStyle/>
        <a:p>
          <a:endParaRPr lang="en-US"/>
        </a:p>
      </dgm:t>
    </dgm:pt>
    <dgm:pt modelId="{E3A2A60E-4443-4F7C-B6BD-53A93FF1BC48}" type="sibTrans" cxnId="{DE38AB08-8361-4670-91B7-EED6D5086D7C}">
      <dgm:prSet/>
      <dgm:spPr/>
      <dgm:t>
        <a:bodyPr/>
        <a:lstStyle/>
        <a:p>
          <a:endParaRPr lang="en-US"/>
        </a:p>
      </dgm:t>
    </dgm:pt>
    <dgm:pt modelId="{2616C4F2-3371-4915-B8FB-BC85D81E680C}">
      <dgm:prSet/>
      <dgm:spPr/>
      <dgm:t>
        <a:bodyPr/>
        <a:lstStyle/>
        <a:p>
          <a:r>
            <a:rPr lang="en-US"/>
            <a:t>Tiger</a:t>
          </a:r>
        </a:p>
      </dgm:t>
    </dgm:pt>
    <dgm:pt modelId="{C7C0F47D-22D5-4AA0-B6B0-9852E2A5C176}" type="parTrans" cxnId="{66E114B1-6CCB-46A7-B9F6-146B413C6D44}">
      <dgm:prSet/>
      <dgm:spPr/>
      <dgm:t>
        <a:bodyPr/>
        <a:lstStyle/>
        <a:p>
          <a:endParaRPr lang="en-US"/>
        </a:p>
      </dgm:t>
    </dgm:pt>
    <dgm:pt modelId="{9376E0FF-EB44-4DEA-B0BA-30E6E00BC223}" type="sibTrans" cxnId="{66E114B1-6CCB-46A7-B9F6-146B413C6D44}">
      <dgm:prSet/>
      <dgm:spPr/>
      <dgm:t>
        <a:bodyPr/>
        <a:lstStyle/>
        <a:p>
          <a:endParaRPr lang="en-US"/>
        </a:p>
      </dgm:t>
    </dgm:pt>
    <dgm:pt modelId="{FF539A25-8F1D-49C7-AD38-42DC281F2FA6}">
      <dgm:prSet/>
      <dgm:spPr/>
      <dgm:t>
        <a:bodyPr/>
        <a:lstStyle/>
        <a:p>
          <a:r>
            <a:rPr lang="en-US"/>
            <a:t>Pencil</a:t>
          </a:r>
        </a:p>
      </dgm:t>
    </dgm:pt>
    <dgm:pt modelId="{A4EE959D-F3C6-422B-960F-B88FA024F03D}" type="parTrans" cxnId="{AD9406DA-011E-4FB0-9A91-F889B8DECC74}">
      <dgm:prSet/>
      <dgm:spPr/>
      <dgm:t>
        <a:bodyPr/>
        <a:lstStyle/>
        <a:p>
          <a:endParaRPr lang="en-US"/>
        </a:p>
      </dgm:t>
    </dgm:pt>
    <dgm:pt modelId="{E43CBB7B-E77C-4D5E-8F7C-EC753E79FAD6}" type="sibTrans" cxnId="{AD9406DA-011E-4FB0-9A91-F889B8DECC74}">
      <dgm:prSet/>
      <dgm:spPr/>
      <dgm:t>
        <a:bodyPr/>
        <a:lstStyle/>
        <a:p>
          <a:endParaRPr lang="en-US"/>
        </a:p>
      </dgm:t>
    </dgm:pt>
    <dgm:pt modelId="{794228A3-052C-4879-AE59-5F6EB72D64A0}">
      <dgm:prSet/>
      <dgm:spPr/>
      <dgm:t>
        <a:bodyPr/>
        <a:lstStyle/>
        <a:p>
          <a:r>
            <a:rPr lang="en-US"/>
            <a:t>Ball</a:t>
          </a:r>
        </a:p>
      </dgm:t>
    </dgm:pt>
    <dgm:pt modelId="{0F1E4E28-A7F5-41B3-B6EC-83A5BCD45F3C}" type="parTrans" cxnId="{8744095C-5C81-4B1A-9D9E-3329B3CD03B1}">
      <dgm:prSet/>
      <dgm:spPr/>
      <dgm:t>
        <a:bodyPr/>
        <a:lstStyle/>
        <a:p>
          <a:endParaRPr lang="en-US"/>
        </a:p>
      </dgm:t>
    </dgm:pt>
    <dgm:pt modelId="{DE1CF086-FAB4-47BC-8B6F-C2715BC0026C}" type="sibTrans" cxnId="{8744095C-5C81-4B1A-9D9E-3329B3CD03B1}">
      <dgm:prSet/>
      <dgm:spPr/>
      <dgm:t>
        <a:bodyPr/>
        <a:lstStyle/>
        <a:p>
          <a:endParaRPr lang="en-US"/>
        </a:p>
      </dgm:t>
    </dgm:pt>
    <dgm:pt modelId="{FF8399E6-5678-40DA-949C-39B7CAB63CAB}" type="pres">
      <dgm:prSet presAssocID="{F6805747-1024-4480-9BB8-8A36C62D0B44}" presName="vert0" presStyleCnt="0">
        <dgm:presLayoutVars>
          <dgm:dir/>
          <dgm:animOne val="branch"/>
          <dgm:animLvl val="lvl"/>
        </dgm:presLayoutVars>
      </dgm:prSet>
      <dgm:spPr/>
    </dgm:pt>
    <dgm:pt modelId="{4612AB60-853D-4DCC-A049-00F2D47CAD48}" type="pres">
      <dgm:prSet presAssocID="{2551787F-6A37-4213-A389-ACD7EB4542F5}" presName="thickLine" presStyleLbl="alignNode1" presStyleIdx="0" presStyleCnt="4"/>
      <dgm:spPr/>
    </dgm:pt>
    <dgm:pt modelId="{FF80C3AA-0116-42FE-BFBE-8C658374E65A}" type="pres">
      <dgm:prSet presAssocID="{2551787F-6A37-4213-A389-ACD7EB4542F5}" presName="horz1" presStyleCnt="0"/>
      <dgm:spPr/>
    </dgm:pt>
    <dgm:pt modelId="{77CE57D3-F2A7-48C4-BA91-B8DB365871FC}" type="pres">
      <dgm:prSet presAssocID="{2551787F-6A37-4213-A389-ACD7EB4542F5}" presName="tx1" presStyleLbl="revTx" presStyleIdx="0" presStyleCnt="4"/>
      <dgm:spPr/>
    </dgm:pt>
    <dgm:pt modelId="{DB730C58-4E4E-403C-BAB5-6C496FFB93D8}" type="pres">
      <dgm:prSet presAssocID="{2551787F-6A37-4213-A389-ACD7EB4542F5}" presName="vert1" presStyleCnt="0"/>
      <dgm:spPr/>
    </dgm:pt>
    <dgm:pt modelId="{B5EA04F6-687F-4DFD-B7E7-D847167EBA51}" type="pres">
      <dgm:prSet presAssocID="{2616C4F2-3371-4915-B8FB-BC85D81E680C}" presName="thickLine" presStyleLbl="alignNode1" presStyleIdx="1" presStyleCnt="4"/>
      <dgm:spPr/>
    </dgm:pt>
    <dgm:pt modelId="{7B8F4529-584A-492B-AB34-9C246ED0B02F}" type="pres">
      <dgm:prSet presAssocID="{2616C4F2-3371-4915-B8FB-BC85D81E680C}" presName="horz1" presStyleCnt="0"/>
      <dgm:spPr/>
    </dgm:pt>
    <dgm:pt modelId="{1AD1CB44-303B-44B7-B32A-719C6A68AA7E}" type="pres">
      <dgm:prSet presAssocID="{2616C4F2-3371-4915-B8FB-BC85D81E680C}" presName="tx1" presStyleLbl="revTx" presStyleIdx="1" presStyleCnt="4"/>
      <dgm:spPr/>
    </dgm:pt>
    <dgm:pt modelId="{E336050E-3B36-41F6-9A56-6C18CD3C639A}" type="pres">
      <dgm:prSet presAssocID="{2616C4F2-3371-4915-B8FB-BC85D81E680C}" presName="vert1" presStyleCnt="0"/>
      <dgm:spPr/>
    </dgm:pt>
    <dgm:pt modelId="{99B41954-372A-432C-B990-F6C966897B47}" type="pres">
      <dgm:prSet presAssocID="{FF539A25-8F1D-49C7-AD38-42DC281F2FA6}" presName="thickLine" presStyleLbl="alignNode1" presStyleIdx="2" presStyleCnt="4"/>
      <dgm:spPr/>
    </dgm:pt>
    <dgm:pt modelId="{08676AE4-4FB9-4171-B1AB-7764C2E48F80}" type="pres">
      <dgm:prSet presAssocID="{FF539A25-8F1D-49C7-AD38-42DC281F2FA6}" presName="horz1" presStyleCnt="0"/>
      <dgm:spPr/>
    </dgm:pt>
    <dgm:pt modelId="{CE6F7EE8-8981-4EDF-BAE3-5F64238B6848}" type="pres">
      <dgm:prSet presAssocID="{FF539A25-8F1D-49C7-AD38-42DC281F2FA6}" presName="tx1" presStyleLbl="revTx" presStyleIdx="2" presStyleCnt="4"/>
      <dgm:spPr/>
    </dgm:pt>
    <dgm:pt modelId="{39EAE407-DA90-407B-AB74-2B076EBF8B69}" type="pres">
      <dgm:prSet presAssocID="{FF539A25-8F1D-49C7-AD38-42DC281F2FA6}" presName="vert1" presStyleCnt="0"/>
      <dgm:spPr/>
    </dgm:pt>
    <dgm:pt modelId="{0DEA9CBA-B51A-4010-BC67-74EE83F68CD0}" type="pres">
      <dgm:prSet presAssocID="{794228A3-052C-4879-AE59-5F6EB72D64A0}" presName="thickLine" presStyleLbl="alignNode1" presStyleIdx="3" presStyleCnt="4"/>
      <dgm:spPr/>
    </dgm:pt>
    <dgm:pt modelId="{EF0AD3EE-CEFA-496D-A32C-EA4BB0F09572}" type="pres">
      <dgm:prSet presAssocID="{794228A3-052C-4879-AE59-5F6EB72D64A0}" presName="horz1" presStyleCnt="0"/>
      <dgm:spPr/>
    </dgm:pt>
    <dgm:pt modelId="{4DFE372C-1E24-4DDE-AB70-033007B1EA03}" type="pres">
      <dgm:prSet presAssocID="{794228A3-052C-4879-AE59-5F6EB72D64A0}" presName="tx1" presStyleLbl="revTx" presStyleIdx="3" presStyleCnt="4"/>
      <dgm:spPr/>
    </dgm:pt>
    <dgm:pt modelId="{9D3B1646-901C-4F8E-B9F1-2A723DB2D420}" type="pres">
      <dgm:prSet presAssocID="{794228A3-052C-4879-AE59-5F6EB72D64A0}" presName="vert1" presStyleCnt="0"/>
      <dgm:spPr/>
    </dgm:pt>
  </dgm:ptLst>
  <dgm:cxnLst>
    <dgm:cxn modelId="{DE38AB08-8361-4670-91B7-EED6D5086D7C}" srcId="{F6805747-1024-4480-9BB8-8A36C62D0B44}" destId="{2551787F-6A37-4213-A389-ACD7EB4542F5}" srcOrd="0" destOrd="0" parTransId="{C1C70FF6-01D8-4109-8BC6-63624EA6A2D3}" sibTransId="{E3A2A60E-4443-4F7C-B6BD-53A93FF1BC48}"/>
    <dgm:cxn modelId="{5CF19F11-5AAD-47C5-B4CA-03FFD313B99E}" type="presOf" srcId="{F6805747-1024-4480-9BB8-8A36C62D0B44}" destId="{FF8399E6-5678-40DA-949C-39B7CAB63CAB}" srcOrd="0" destOrd="0" presId="urn:microsoft.com/office/officeart/2008/layout/LinedList"/>
    <dgm:cxn modelId="{02C70F15-1BDF-4874-873B-C8E7ECCDE923}" type="presOf" srcId="{FF539A25-8F1D-49C7-AD38-42DC281F2FA6}" destId="{CE6F7EE8-8981-4EDF-BAE3-5F64238B6848}" srcOrd="0" destOrd="0" presId="urn:microsoft.com/office/officeart/2008/layout/LinedList"/>
    <dgm:cxn modelId="{8744095C-5C81-4B1A-9D9E-3329B3CD03B1}" srcId="{F6805747-1024-4480-9BB8-8A36C62D0B44}" destId="{794228A3-052C-4879-AE59-5F6EB72D64A0}" srcOrd="3" destOrd="0" parTransId="{0F1E4E28-A7F5-41B3-B6EC-83A5BCD45F3C}" sibTransId="{DE1CF086-FAB4-47BC-8B6F-C2715BC0026C}"/>
    <dgm:cxn modelId="{60942E54-E337-4EBB-9C4E-328C3C04A594}" type="presOf" srcId="{2616C4F2-3371-4915-B8FB-BC85D81E680C}" destId="{1AD1CB44-303B-44B7-B32A-719C6A68AA7E}" srcOrd="0" destOrd="0" presId="urn:microsoft.com/office/officeart/2008/layout/LinedList"/>
    <dgm:cxn modelId="{FE33CEAC-7CF9-4E03-9DA4-DCA652EC843D}" type="presOf" srcId="{794228A3-052C-4879-AE59-5F6EB72D64A0}" destId="{4DFE372C-1E24-4DDE-AB70-033007B1EA03}" srcOrd="0" destOrd="0" presId="urn:microsoft.com/office/officeart/2008/layout/LinedList"/>
    <dgm:cxn modelId="{66E114B1-6CCB-46A7-B9F6-146B413C6D44}" srcId="{F6805747-1024-4480-9BB8-8A36C62D0B44}" destId="{2616C4F2-3371-4915-B8FB-BC85D81E680C}" srcOrd="1" destOrd="0" parTransId="{C7C0F47D-22D5-4AA0-B6B0-9852E2A5C176}" sibTransId="{9376E0FF-EB44-4DEA-B0BA-30E6E00BC223}"/>
    <dgm:cxn modelId="{AD9406DA-011E-4FB0-9A91-F889B8DECC74}" srcId="{F6805747-1024-4480-9BB8-8A36C62D0B44}" destId="{FF539A25-8F1D-49C7-AD38-42DC281F2FA6}" srcOrd="2" destOrd="0" parTransId="{A4EE959D-F3C6-422B-960F-B88FA024F03D}" sibTransId="{E43CBB7B-E77C-4D5E-8F7C-EC753E79FAD6}"/>
    <dgm:cxn modelId="{FBE81AF2-F33C-454B-97BC-60AF46279CDC}" type="presOf" srcId="{2551787F-6A37-4213-A389-ACD7EB4542F5}" destId="{77CE57D3-F2A7-48C4-BA91-B8DB365871FC}" srcOrd="0" destOrd="0" presId="urn:microsoft.com/office/officeart/2008/layout/LinedList"/>
    <dgm:cxn modelId="{23060266-4BD0-4842-A50F-C76F64DFB067}" type="presParOf" srcId="{FF8399E6-5678-40DA-949C-39B7CAB63CAB}" destId="{4612AB60-853D-4DCC-A049-00F2D47CAD48}" srcOrd="0" destOrd="0" presId="urn:microsoft.com/office/officeart/2008/layout/LinedList"/>
    <dgm:cxn modelId="{99170A38-FCED-4E92-83E7-D440012964D4}" type="presParOf" srcId="{FF8399E6-5678-40DA-949C-39B7CAB63CAB}" destId="{FF80C3AA-0116-42FE-BFBE-8C658374E65A}" srcOrd="1" destOrd="0" presId="urn:microsoft.com/office/officeart/2008/layout/LinedList"/>
    <dgm:cxn modelId="{9F1BEFB9-2A0A-4A44-B77B-51BBE7ED0026}" type="presParOf" srcId="{FF80C3AA-0116-42FE-BFBE-8C658374E65A}" destId="{77CE57D3-F2A7-48C4-BA91-B8DB365871FC}" srcOrd="0" destOrd="0" presId="urn:microsoft.com/office/officeart/2008/layout/LinedList"/>
    <dgm:cxn modelId="{9E10A33E-F360-485F-B987-D98E6A450BA6}" type="presParOf" srcId="{FF80C3AA-0116-42FE-BFBE-8C658374E65A}" destId="{DB730C58-4E4E-403C-BAB5-6C496FFB93D8}" srcOrd="1" destOrd="0" presId="urn:microsoft.com/office/officeart/2008/layout/LinedList"/>
    <dgm:cxn modelId="{07714594-1A93-4818-982E-072AD14D8ECA}" type="presParOf" srcId="{FF8399E6-5678-40DA-949C-39B7CAB63CAB}" destId="{B5EA04F6-687F-4DFD-B7E7-D847167EBA51}" srcOrd="2" destOrd="0" presId="urn:microsoft.com/office/officeart/2008/layout/LinedList"/>
    <dgm:cxn modelId="{DC496A06-8318-4266-A092-7361EEDC2F87}" type="presParOf" srcId="{FF8399E6-5678-40DA-949C-39B7CAB63CAB}" destId="{7B8F4529-584A-492B-AB34-9C246ED0B02F}" srcOrd="3" destOrd="0" presId="urn:microsoft.com/office/officeart/2008/layout/LinedList"/>
    <dgm:cxn modelId="{EBC98E1A-6EF2-428E-A0E9-0A8A693130C3}" type="presParOf" srcId="{7B8F4529-584A-492B-AB34-9C246ED0B02F}" destId="{1AD1CB44-303B-44B7-B32A-719C6A68AA7E}" srcOrd="0" destOrd="0" presId="urn:microsoft.com/office/officeart/2008/layout/LinedList"/>
    <dgm:cxn modelId="{0FE8524A-2D0F-4F2E-B9D1-87A46E8FB098}" type="presParOf" srcId="{7B8F4529-584A-492B-AB34-9C246ED0B02F}" destId="{E336050E-3B36-41F6-9A56-6C18CD3C639A}" srcOrd="1" destOrd="0" presId="urn:microsoft.com/office/officeart/2008/layout/LinedList"/>
    <dgm:cxn modelId="{59FF3115-2F70-4F48-A2FB-A119B9C6E880}" type="presParOf" srcId="{FF8399E6-5678-40DA-949C-39B7CAB63CAB}" destId="{99B41954-372A-432C-B990-F6C966897B47}" srcOrd="4" destOrd="0" presId="urn:microsoft.com/office/officeart/2008/layout/LinedList"/>
    <dgm:cxn modelId="{25FCB575-F3E2-4FE2-8679-656E8959469C}" type="presParOf" srcId="{FF8399E6-5678-40DA-949C-39B7CAB63CAB}" destId="{08676AE4-4FB9-4171-B1AB-7764C2E48F80}" srcOrd="5" destOrd="0" presId="urn:microsoft.com/office/officeart/2008/layout/LinedList"/>
    <dgm:cxn modelId="{24057C9D-C2D9-4EE9-82B0-698B4E8BB004}" type="presParOf" srcId="{08676AE4-4FB9-4171-B1AB-7764C2E48F80}" destId="{CE6F7EE8-8981-4EDF-BAE3-5F64238B6848}" srcOrd="0" destOrd="0" presId="urn:microsoft.com/office/officeart/2008/layout/LinedList"/>
    <dgm:cxn modelId="{F70DC39C-EDEF-4BAA-A92C-EA478F3287ED}" type="presParOf" srcId="{08676AE4-4FB9-4171-B1AB-7764C2E48F80}" destId="{39EAE407-DA90-407B-AB74-2B076EBF8B69}" srcOrd="1" destOrd="0" presId="urn:microsoft.com/office/officeart/2008/layout/LinedList"/>
    <dgm:cxn modelId="{701908D9-6BF9-4C90-9DC9-C6C79AE94D64}" type="presParOf" srcId="{FF8399E6-5678-40DA-949C-39B7CAB63CAB}" destId="{0DEA9CBA-B51A-4010-BC67-74EE83F68CD0}" srcOrd="6" destOrd="0" presId="urn:microsoft.com/office/officeart/2008/layout/LinedList"/>
    <dgm:cxn modelId="{A1FA9CD6-C92E-4FA1-BDA2-A89819581F93}" type="presParOf" srcId="{FF8399E6-5678-40DA-949C-39B7CAB63CAB}" destId="{EF0AD3EE-CEFA-496D-A32C-EA4BB0F09572}" srcOrd="7" destOrd="0" presId="urn:microsoft.com/office/officeart/2008/layout/LinedList"/>
    <dgm:cxn modelId="{6CAE1362-D552-461D-9B16-391F39A43BF4}" type="presParOf" srcId="{EF0AD3EE-CEFA-496D-A32C-EA4BB0F09572}" destId="{4DFE372C-1E24-4DDE-AB70-033007B1EA03}" srcOrd="0" destOrd="0" presId="urn:microsoft.com/office/officeart/2008/layout/LinedList"/>
    <dgm:cxn modelId="{DCA1B5B2-06A4-4E9B-9D61-2C7DA8955AF8}" type="presParOf" srcId="{EF0AD3EE-CEFA-496D-A32C-EA4BB0F09572}" destId="{9D3B1646-901C-4F8E-B9F1-2A723DB2D42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6805747-1024-4480-9BB8-8A36C62D0B44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551787F-6A37-4213-A389-ACD7EB4542F5}">
      <dgm:prSet/>
      <dgm:spPr/>
      <dgm:t>
        <a:bodyPr/>
        <a:lstStyle/>
        <a:p>
          <a:r>
            <a:rPr lang="en-US" dirty="0"/>
            <a:t>Elephant</a:t>
          </a:r>
          <a:r>
            <a:rPr lang="en-US" dirty="0">
              <a:solidFill>
                <a:srgbClr val="FF0000"/>
              </a:solidFill>
            </a:rPr>
            <a:t>s</a:t>
          </a:r>
        </a:p>
      </dgm:t>
    </dgm:pt>
    <dgm:pt modelId="{C1C70FF6-01D8-4109-8BC6-63624EA6A2D3}" type="parTrans" cxnId="{DE38AB08-8361-4670-91B7-EED6D5086D7C}">
      <dgm:prSet/>
      <dgm:spPr/>
      <dgm:t>
        <a:bodyPr/>
        <a:lstStyle/>
        <a:p>
          <a:endParaRPr lang="en-US"/>
        </a:p>
      </dgm:t>
    </dgm:pt>
    <dgm:pt modelId="{E3A2A60E-4443-4F7C-B6BD-53A93FF1BC48}" type="sibTrans" cxnId="{DE38AB08-8361-4670-91B7-EED6D5086D7C}">
      <dgm:prSet/>
      <dgm:spPr/>
      <dgm:t>
        <a:bodyPr/>
        <a:lstStyle/>
        <a:p>
          <a:endParaRPr lang="en-US"/>
        </a:p>
      </dgm:t>
    </dgm:pt>
    <dgm:pt modelId="{2616C4F2-3371-4915-B8FB-BC85D81E680C}">
      <dgm:prSet/>
      <dgm:spPr/>
      <dgm:t>
        <a:bodyPr/>
        <a:lstStyle/>
        <a:p>
          <a:r>
            <a:rPr lang="en-US" dirty="0"/>
            <a:t>Tiger</a:t>
          </a:r>
          <a:r>
            <a:rPr lang="en-US" dirty="0">
              <a:solidFill>
                <a:srgbClr val="FF0000"/>
              </a:solidFill>
            </a:rPr>
            <a:t>s</a:t>
          </a:r>
          <a:endParaRPr lang="en-US" dirty="0"/>
        </a:p>
      </dgm:t>
    </dgm:pt>
    <dgm:pt modelId="{C7C0F47D-22D5-4AA0-B6B0-9852E2A5C176}" type="parTrans" cxnId="{66E114B1-6CCB-46A7-B9F6-146B413C6D44}">
      <dgm:prSet/>
      <dgm:spPr/>
      <dgm:t>
        <a:bodyPr/>
        <a:lstStyle/>
        <a:p>
          <a:endParaRPr lang="en-US"/>
        </a:p>
      </dgm:t>
    </dgm:pt>
    <dgm:pt modelId="{9376E0FF-EB44-4DEA-B0BA-30E6E00BC223}" type="sibTrans" cxnId="{66E114B1-6CCB-46A7-B9F6-146B413C6D44}">
      <dgm:prSet/>
      <dgm:spPr/>
      <dgm:t>
        <a:bodyPr/>
        <a:lstStyle/>
        <a:p>
          <a:endParaRPr lang="en-US"/>
        </a:p>
      </dgm:t>
    </dgm:pt>
    <dgm:pt modelId="{FF539A25-8F1D-49C7-AD38-42DC281F2FA6}">
      <dgm:prSet/>
      <dgm:spPr/>
      <dgm:t>
        <a:bodyPr/>
        <a:lstStyle/>
        <a:p>
          <a:r>
            <a:rPr lang="en-US" dirty="0"/>
            <a:t>Pencil</a:t>
          </a:r>
          <a:r>
            <a:rPr lang="en-US" dirty="0">
              <a:solidFill>
                <a:srgbClr val="FF0000"/>
              </a:solidFill>
            </a:rPr>
            <a:t>s</a:t>
          </a:r>
          <a:endParaRPr lang="en-US" dirty="0"/>
        </a:p>
      </dgm:t>
    </dgm:pt>
    <dgm:pt modelId="{A4EE959D-F3C6-422B-960F-B88FA024F03D}" type="parTrans" cxnId="{AD9406DA-011E-4FB0-9A91-F889B8DECC74}">
      <dgm:prSet/>
      <dgm:spPr/>
      <dgm:t>
        <a:bodyPr/>
        <a:lstStyle/>
        <a:p>
          <a:endParaRPr lang="en-US"/>
        </a:p>
      </dgm:t>
    </dgm:pt>
    <dgm:pt modelId="{E43CBB7B-E77C-4D5E-8F7C-EC753E79FAD6}" type="sibTrans" cxnId="{AD9406DA-011E-4FB0-9A91-F889B8DECC74}">
      <dgm:prSet/>
      <dgm:spPr/>
      <dgm:t>
        <a:bodyPr/>
        <a:lstStyle/>
        <a:p>
          <a:endParaRPr lang="en-US"/>
        </a:p>
      </dgm:t>
    </dgm:pt>
    <dgm:pt modelId="{794228A3-052C-4879-AE59-5F6EB72D64A0}">
      <dgm:prSet/>
      <dgm:spPr/>
      <dgm:t>
        <a:bodyPr/>
        <a:lstStyle/>
        <a:p>
          <a:r>
            <a:rPr lang="en-US" dirty="0"/>
            <a:t>Ball</a:t>
          </a:r>
          <a:r>
            <a:rPr lang="en-US" dirty="0">
              <a:solidFill>
                <a:srgbClr val="FF0000"/>
              </a:solidFill>
            </a:rPr>
            <a:t>s</a:t>
          </a:r>
          <a:endParaRPr lang="en-US" dirty="0"/>
        </a:p>
      </dgm:t>
    </dgm:pt>
    <dgm:pt modelId="{0F1E4E28-A7F5-41B3-B6EC-83A5BCD45F3C}" type="parTrans" cxnId="{8744095C-5C81-4B1A-9D9E-3329B3CD03B1}">
      <dgm:prSet/>
      <dgm:spPr/>
      <dgm:t>
        <a:bodyPr/>
        <a:lstStyle/>
        <a:p>
          <a:endParaRPr lang="en-US"/>
        </a:p>
      </dgm:t>
    </dgm:pt>
    <dgm:pt modelId="{DE1CF086-FAB4-47BC-8B6F-C2715BC0026C}" type="sibTrans" cxnId="{8744095C-5C81-4B1A-9D9E-3329B3CD03B1}">
      <dgm:prSet/>
      <dgm:spPr/>
      <dgm:t>
        <a:bodyPr/>
        <a:lstStyle/>
        <a:p>
          <a:endParaRPr lang="en-US"/>
        </a:p>
      </dgm:t>
    </dgm:pt>
    <dgm:pt modelId="{FF8399E6-5678-40DA-949C-39B7CAB63CAB}" type="pres">
      <dgm:prSet presAssocID="{F6805747-1024-4480-9BB8-8A36C62D0B44}" presName="vert0" presStyleCnt="0">
        <dgm:presLayoutVars>
          <dgm:dir/>
          <dgm:animOne val="branch"/>
          <dgm:animLvl val="lvl"/>
        </dgm:presLayoutVars>
      </dgm:prSet>
      <dgm:spPr/>
    </dgm:pt>
    <dgm:pt modelId="{4612AB60-853D-4DCC-A049-00F2D47CAD48}" type="pres">
      <dgm:prSet presAssocID="{2551787F-6A37-4213-A389-ACD7EB4542F5}" presName="thickLine" presStyleLbl="alignNode1" presStyleIdx="0" presStyleCnt="4"/>
      <dgm:spPr/>
    </dgm:pt>
    <dgm:pt modelId="{FF80C3AA-0116-42FE-BFBE-8C658374E65A}" type="pres">
      <dgm:prSet presAssocID="{2551787F-6A37-4213-A389-ACD7EB4542F5}" presName="horz1" presStyleCnt="0"/>
      <dgm:spPr/>
    </dgm:pt>
    <dgm:pt modelId="{77CE57D3-F2A7-48C4-BA91-B8DB365871FC}" type="pres">
      <dgm:prSet presAssocID="{2551787F-6A37-4213-A389-ACD7EB4542F5}" presName="tx1" presStyleLbl="revTx" presStyleIdx="0" presStyleCnt="4"/>
      <dgm:spPr/>
    </dgm:pt>
    <dgm:pt modelId="{DB730C58-4E4E-403C-BAB5-6C496FFB93D8}" type="pres">
      <dgm:prSet presAssocID="{2551787F-6A37-4213-A389-ACD7EB4542F5}" presName="vert1" presStyleCnt="0"/>
      <dgm:spPr/>
    </dgm:pt>
    <dgm:pt modelId="{B5EA04F6-687F-4DFD-B7E7-D847167EBA51}" type="pres">
      <dgm:prSet presAssocID="{2616C4F2-3371-4915-B8FB-BC85D81E680C}" presName="thickLine" presStyleLbl="alignNode1" presStyleIdx="1" presStyleCnt="4"/>
      <dgm:spPr/>
    </dgm:pt>
    <dgm:pt modelId="{7B8F4529-584A-492B-AB34-9C246ED0B02F}" type="pres">
      <dgm:prSet presAssocID="{2616C4F2-3371-4915-B8FB-BC85D81E680C}" presName="horz1" presStyleCnt="0"/>
      <dgm:spPr/>
    </dgm:pt>
    <dgm:pt modelId="{1AD1CB44-303B-44B7-B32A-719C6A68AA7E}" type="pres">
      <dgm:prSet presAssocID="{2616C4F2-3371-4915-B8FB-BC85D81E680C}" presName="tx1" presStyleLbl="revTx" presStyleIdx="1" presStyleCnt="4"/>
      <dgm:spPr/>
    </dgm:pt>
    <dgm:pt modelId="{E336050E-3B36-41F6-9A56-6C18CD3C639A}" type="pres">
      <dgm:prSet presAssocID="{2616C4F2-3371-4915-B8FB-BC85D81E680C}" presName="vert1" presStyleCnt="0"/>
      <dgm:spPr/>
    </dgm:pt>
    <dgm:pt modelId="{99B41954-372A-432C-B990-F6C966897B47}" type="pres">
      <dgm:prSet presAssocID="{FF539A25-8F1D-49C7-AD38-42DC281F2FA6}" presName="thickLine" presStyleLbl="alignNode1" presStyleIdx="2" presStyleCnt="4"/>
      <dgm:spPr/>
    </dgm:pt>
    <dgm:pt modelId="{08676AE4-4FB9-4171-B1AB-7764C2E48F80}" type="pres">
      <dgm:prSet presAssocID="{FF539A25-8F1D-49C7-AD38-42DC281F2FA6}" presName="horz1" presStyleCnt="0"/>
      <dgm:spPr/>
    </dgm:pt>
    <dgm:pt modelId="{CE6F7EE8-8981-4EDF-BAE3-5F64238B6848}" type="pres">
      <dgm:prSet presAssocID="{FF539A25-8F1D-49C7-AD38-42DC281F2FA6}" presName="tx1" presStyleLbl="revTx" presStyleIdx="2" presStyleCnt="4"/>
      <dgm:spPr/>
    </dgm:pt>
    <dgm:pt modelId="{39EAE407-DA90-407B-AB74-2B076EBF8B69}" type="pres">
      <dgm:prSet presAssocID="{FF539A25-8F1D-49C7-AD38-42DC281F2FA6}" presName="vert1" presStyleCnt="0"/>
      <dgm:spPr/>
    </dgm:pt>
    <dgm:pt modelId="{0DEA9CBA-B51A-4010-BC67-74EE83F68CD0}" type="pres">
      <dgm:prSet presAssocID="{794228A3-052C-4879-AE59-5F6EB72D64A0}" presName="thickLine" presStyleLbl="alignNode1" presStyleIdx="3" presStyleCnt="4"/>
      <dgm:spPr/>
    </dgm:pt>
    <dgm:pt modelId="{EF0AD3EE-CEFA-496D-A32C-EA4BB0F09572}" type="pres">
      <dgm:prSet presAssocID="{794228A3-052C-4879-AE59-5F6EB72D64A0}" presName="horz1" presStyleCnt="0"/>
      <dgm:spPr/>
    </dgm:pt>
    <dgm:pt modelId="{4DFE372C-1E24-4DDE-AB70-033007B1EA03}" type="pres">
      <dgm:prSet presAssocID="{794228A3-052C-4879-AE59-5F6EB72D64A0}" presName="tx1" presStyleLbl="revTx" presStyleIdx="3" presStyleCnt="4"/>
      <dgm:spPr/>
    </dgm:pt>
    <dgm:pt modelId="{9D3B1646-901C-4F8E-B9F1-2A723DB2D420}" type="pres">
      <dgm:prSet presAssocID="{794228A3-052C-4879-AE59-5F6EB72D64A0}" presName="vert1" presStyleCnt="0"/>
      <dgm:spPr/>
    </dgm:pt>
  </dgm:ptLst>
  <dgm:cxnLst>
    <dgm:cxn modelId="{DE38AB08-8361-4670-91B7-EED6D5086D7C}" srcId="{F6805747-1024-4480-9BB8-8A36C62D0B44}" destId="{2551787F-6A37-4213-A389-ACD7EB4542F5}" srcOrd="0" destOrd="0" parTransId="{C1C70FF6-01D8-4109-8BC6-63624EA6A2D3}" sibTransId="{E3A2A60E-4443-4F7C-B6BD-53A93FF1BC48}"/>
    <dgm:cxn modelId="{5CF19F11-5AAD-47C5-B4CA-03FFD313B99E}" type="presOf" srcId="{F6805747-1024-4480-9BB8-8A36C62D0B44}" destId="{FF8399E6-5678-40DA-949C-39B7CAB63CAB}" srcOrd="0" destOrd="0" presId="urn:microsoft.com/office/officeart/2008/layout/LinedList"/>
    <dgm:cxn modelId="{02C70F15-1BDF-4874-873B-C8E7ECCDE923}" type="presOf" srcId="{FF539A25-8F1D-49C7-AD38-42DC281F2FA6}" destId="{CE6F7EE8-8981-4EDF-BAE3-5F64238B6848}" srcOrd="0" destOrd="0" presId="urn:microsoft.com/office/officeart/2008/layout/LinedList"/>
    <dgm:cxn modelId="{8744095C-5C81-4B1A-9D9E-3329B3CD03B1}" srcId="{F6805747-1024-4480-9BB8-8A36C62D0B44}" destId="{794228A3-052C-4879-AE59-5F6EB72D64A0}" srcOrd="3" destOrd="0" parTransId="{0F1E4E28-A7F5-41B3-B6EC-83A5BCD45F3C}" sibTransId="{DE1CF086-FAB4-47BC-8B6F-C2715BC0026C}"/>
    <dgm:cxn modelId="{60942E54-E337-4EBB-9C4E-328C3C04A594}" type="presOf" srcId="{2616C4F2-3371-4915-B8FB-BC85D81E680C}" destId="{1AD1CB44-303B-44B7-B32A-719C6A68AA7E}" srcOrd="0" destOrd="0" presId="urn:microsoft.com/office/officeart/2008/layout/LinedList"/>
    <dgm:cxn modelId="{FE33CEAC-7CF9-4E03-9DA4-DCA652EC843D}" type="presOf" srcId="{794228A3-052C-4879-AE59-5F6EB72D64A0}" destId="{4DFE372C-1E24-4DDE-AB70-033007B1EA03}" srcOrd="0" destOrd="0" presId="urn:microsoft.com/office/officeart/2008/layout/LinedList"/>
    <dgm:cxn modelId="{66E114B1-6CCB-46A7-B9F6-146B413C6D44}" srcId="{F6805747-1024-4480-9BB8-8A36C62D0B44}" destId="{2616C4F2-3371-4915-B8FB-BC85D81E680C}" srcOrd="1" destOrd="0" parTransId="{C7C0F47D-22D5-4AA0-B6B0-9852E2A5C176}" sibTransId="{9376E0FF-EB44-4DEA-B0BA-30E6E00BC223}"/>
    <dgm:cxn modelId="{AD9406DA-011E-4FB0-9A91-F889B8DECC74}" srcId="{F6805747-1024-4480-9BB8-8A36C62D0B44}" destId="{FF539A25-8F1D-49C7-AD38-42DC281F2FA6}" srcOrd="2" destOrd="0" parTransId="{A4EE959D-F3C6-422B-960F-B88FA024F03D}" sibTransId="{E43CBB7B-E77C-4D5E-8F7C-EC753E79FAD6}"/>
    <dgm:cxn modelId="{FBE81AF2-F33C-454B-97BC-60AF46279CDC}" type="presOf" srcId="{2551787F-6A37-4213-A389-ACD7EB4542F5}" destId="{77CE57D3-F2A7-48C4-BA91-B8DB365871FC}" srcOrd="0" destOrd="0" presId="urn:microsoft.com/office/officeart/2008/layout/LinedList"/>
    <dgm:cxn modelId="{23060266-4BD0-4842-A50F-C76F64DFB067}" type="presParOf" srcId="{FF8399E6-5678-40DA-949C-39B7CAB63CAB}" destId="{4612AB60-853D-4DCC-A049-00F2D47CAD48}" srcOrd="0" destOrd="0" presId="urn:microsoft.com/office/officeart/2008/layout/LinedList"/>
    <dgm:cxn modelId="{99170A38-FCED-4E92-83E7-D440012964D4}" type="presParOf" srcId="{FF8399E6-5678-40DA-949C-39B7CAB63CAB}" destId="{FF80C3AA-0116-42FE-BFBE-8C658374E65A}" srcOrd="1" destOrd="0" presId="urn:microsoft.com/office/officeart/2008/layout/LinedList"/>
    <dgm:cxn modelId="{9F1BEFB9-2A0A-4A44-B77B-51BBE7ED0026}" type="presParOf" srcId="{FF80C3AA-0116-42FE-BFBE-8C658374E65A}" destId="{77CE57D3-F2A7-48C4-BA91-B8DB365871FC}" srcOrd="0" destOrd="0" presId="urn:microsoft.com/office/officeart/2008/layout/LinedList"/>
    <dgm:cxn modelId="{9E10A33E-F360-485F-B987-D98E6A450BA6}" type="presParOf" srcId="{FF80C3AA-0116-42FE-BFBE-8C658374E65A}" destId="{DB730C58-4E4E-403C-BAB5-6C496FFB93D8}" srcOrd="1" destOrd="0" presId="urn:microsoft.com/office/officeart/2008/layout/LinedList"/>
    <dgm:cxn modelId="{07714594-1A93-4818-982E-072AD14D8ECA}" type="presParOf" srcId="{FF8399E6-5678-40DA-949C-39B7CAB63CAB}" destId="{B5EA04F6-687F-4DFD-B7E7-D847167EBA51}" srcOrd="2" destOrd="0" presId="urn:microsoft.com/office/officeart/2008/layout/LinedList"/>
    <dgm:cxn modelId="{DC496A06-8318-4266-A092-7361EEDC2F87}" type="presParOf" srcId="{FF8399E6-5678-40DA-949C-39B7CAB63CAB}" destId="{7B8F4529-584A-492B-AB34-9C246ED0B02F}" srcOrd="3" destOrd="0" presId="urn:microsoft.com/office/officeart/2008/layout/LinedList"/>
    <dgm:cxn modelId="{EBC98E1A-6EF2-428E-A0E9-0A8A693130C3}" type="presParOf" srcId="{7B8F4529-584A-492B-AB34-9C246ED0B02F}" destId="{1AD1CB44-303B-44B7-B32A-719C6A68AA7E}" srcOrd="0" destOrd="0" presId="urn:microsoft.com/office/officeart/2008/layout/LinedList"/>
    <dgm:cxn modelId="{0FE8524A-2D0F-4F2E-B9D1-87A46E8FB098}" type="presParOf" srcId="{7B8F4529-584A-492B-AB34-9C246ED0B02F}" destId="{E336050E-3B36-41F6-9A56-6C18CD3C639A}" srcOrd="1" destOrd="0" presId="urn:microsoft.com/office/officeart/2008/layout/LinedList"/>
    <dgm:cxn modelId="{59FF3115-2F70-4F48-A2FB-A119B9C6E880}" type="presParOf" srcId="{FF8399E6-5678-40DA-949C-39B7CAB63CAB}" destId="{99B41954-372A-432C-B990-F6C966897B47}" srcOrd="4" destOrd="0" presId="urn:microsoft.com/office/officeart/2008/layout/LinedList"/>
    <dgm:cxn modelId="{25FCB575-F3E2-4FE2-8679-656E8959469C}" type="presParOf" srcId="{FF8399E6-5678-40DA-949C-39B7CAB63CAB}" destId="{08676AE4-4FB9-4171-B1AB-7764C2E48F80}" srcOrd="5" destOrd="0" presId="urn:microsoft.com/office/officeart/2008/layout/LinedList"/>
    <dgm:cxn modelId="{24057C9D-C2D9-4EE9-82B0-698B4E8BB004}" type="presParOf" srcId="{08676AE4-4FB9-4171-B1AB-7764C2E48F80}" destId="{CE6F7EE8-8981-4EDF-BAE3-5F64238B6848}" srcOrd="0" destOrd="0" presId="urn:microsoft.com/office/officeart/2008/layout/LinedList"/>
    <dgm:cxn modelId="{F70DC39C-EDEF-4BAA-A92C-EA478F3287ED}" type="presParOf" srcId="{08676AE4-4FB9-4171-B1AB-7764C2E48F80}" destId="{39EAE407-DA90-407B-AB74-2B076EBF8B69}" srcOrd="1" destOrd="0" presId="urn:microsoft.com/office/officeart/2008/layout/LinedList"/>
    <dgm:cxn modelId="{701908D9-6BF9-4C90-9DC9-C6C79AE94D64}" type="presParOf" srcId="{FF8399E6-5678-40DA-949C-39B7CAB63CAB}" destId="{0DEA9CBA-B51A-4010-BC67-74EE83F68CD0}" srcOrd="6" destOrd="0" presId="urn:microsoft.com/office/officeart/2008/layout/LinedList"/>
    <dgm:cxn modelId="{A1FA9CD6-C92E-4FA1-BDA2-A89819581F93}" type="presParOf" srcId="{FF8399E6-5678-40DA-949C-39B7CAB63CAB}" destId="{EF0AD3EE-CEFA-496D-A32C-EA4BB0F09572}" srcOrd="7" destOrd="0" presId="urn:microsoft.com/office/officeart/2008/layout/LinedList"/>
    <dgm:cxn modelId="{6CAE1362-D552-461D-9B16-391F39A43BF4}" type="presParOf" srcId="{EF0AD3EE-CEFA-496D-A32C-EA4BB0F09572}" destId="{4DFE372C-1E24-4DDE-AB70-033007B1EA03}" srcOrd="0" destOrd="0" presId="urn:microsoft.com/office/officeart/2008/layout/LinedList"/>
    <dgm:cxn modelId="{DCA1B5B2-06A4-4E9B-9D61-2C7DA8955AF8}" type="presParOf" srcId="{EF0AD3EE-CEFA-496D-A32C-EA4BB0F09572}" destId="{9D3B1646-901C-4F8E-B9F1-2A723DB2D42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12D6CEE-3D73-4912-B14B-5462DF611DC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E06EF6E-721C-4021-969B-72A775520295}">
      <dgm:prSet/>
      <dgm:spPr/>
      <dgm:t>
        <a:bodyPr/>
        <a:lstStyle/>
        <a:p>
          <a:r>
            <a:rPr lang="en-US"/>
            <a:t>Pass</a:t>
          </a:r>
        </a:p>
      </dgm:t>
    </dgm:pt>
    <dgm:pt modelId="{77F83417-23FA-415C-890D-1BB2324DC6EA}" type="parTrans" cxnId="{62A6664A-13A9-4EA1-8709-0F447076DBCF}">
      <dgm:prSet/>
      <dgm:spPr/>
      <dgm:t>
        <a:bodyPr/>
        <a:lstStyle/>
        <a:p>
          <a:endParaRPr lang="en-US"/>
        </a:p>
      </dgm:t>
    </dgm:pt>
    <dgm:pt modelId="{3B34B6DF-61E0-41ED-A5C2-13A34682EC68}" type="sibTrans" cxnId="{62A6664A-13A9-4EA1-8709-0F447076DBCF}">
      <dgm:prSet/>
      <dgm:spPr/>
      <dgm:t>
        <a:bodyPr/>
        <a:lstStyle/>
        <a:p>
          <a:endParaRPr lang="en-US"/>
        </a:p>
      </dgm:t>
    </dgm:pt>
    <dgm:pt modelId="{BA2E1291-AEC2-4E55-91D7-CF7D27FC4FB9}">
      <dgm:prSet/>
      <dgm:spPr/>
      <dgm:t>
        <a:bodyPr/>
        <a:lstStyle/>
        <a:p>
          <a:r>
            <a:rPr lang="en-US"/>
            <a:t>Wax</a:t>
          </a:r>
        </a:p>
      </dgm:t>
    </dgm:pt>
    <dgm:pt modelId="{CE1BFFF3-360B-4E9C-8F87-4F6408B5F00E}" type="parTrans" cxnId="{762164E6-856A-4F3A-B032-78201D426EB7}">
      <dgm:prSet/>
      <dgm:spPr/>
      <dgm:t>
        <a:bodyPr/>
        <a:lstStyle/>
        <a:p>
          <a:endParaRPr lang="en-US"/>
        </a:p>
      </dgm:t>
    </dgm:pt>
    <dgm:pt modelId="{9CB55FE2-EF9B-42D7-B728-F5246496696D}" type="sibTrans" cxnId="{762164E6-856A-4F3A-B032-78201D426EB7}">
      <dgm:prSet/>
      <dgm:spPr/>
      <dgm:t>
        <a:bodyPr/>
        <a:lstStyle/>
        <a:p>
          <a:endParaRPr lang="en-US"/>
        </a:p>
      </dgm:t>
    </dgm:pt>
    <dgm:pt modelId="{444CE7A2-4223-4878-BB5C-5ADD1D5D33FD}">
      <dgm:prSet/>
      <dgm:spPr/>
      <dgm:t>
        <a:bodyPr/>
        <a:lstStyle/>
        <a:p>
          <a:r>
            <a:rPr lang="en-US"/>
            <a:t>Buzz</a:t>
          </a:r>
        </a:p>
      </dgm:t>
    </dgm:pt>
    <dgm:pt modelId="{8C114BC6-7203-4F05-9A18-653D2E475758}" type="parTrans" cxnId="{B2A71F00-4B2B-4669-8A27-51B8A9A6AB32}">
      <dgm:prSet/>
      <dgm:spPr/>
      <dgm:t>
        <a:bodyPr/>
        <a:lstStyle/>
        <a:p>
          <a:endParaRPr lang="en-US"/>
        </a:p>
      </dgm:t>
    </dgm:pt>
    <dgm:pt modelId="{41A257BF-574F-4B66-94FE-DA9BD7A15478}" type="sibTrans" cxnId="{B2A71F00-4B2B-4669-8A27-51B8A9A6AB32}">
      <dgm:prSet/>
      <dgm:spPr/>
      <dgm:t>
        <a:bodyPr/>
        <a:lstStyle/>
        <a:p>
          <a:endParaRPr lang="en-US"/>
        </a:p>
      </dgm:t>
    </dgm:pt>
    <dgm:pt modelId="{4C1CA9DE-C92A-47AB-97B4-030639557C35}">
      <dgm:prSet/>
      <dgm:spPr/>
      <dgm:t>
        <a:bodyPr/>
        <a:lstStyle/>
        <a:p>
          <a:r>
            <a:rPr lang="en-US"/>
            <a:t>Catch</a:t>
          </a:r>
        </a:p>
      </dgm:t>
    </dgm:pt>
    <dgm:pt modelId="{FDEE440A-0E79-4F7B-98C6-04530502F332}" type="parTrans" cxnId="{CF1CD870-D598-4C25-98DD-178750F9DF96}">
      <dgm:prSet/>
      <dgm:spPr/>
      <dgm:t>
        <a:bodyPr/>
        <a:lstStyle/>
        <a:p>
          <a:endParaRPr lang="en-US"/>
        </a:p>
      </dgm:t>
    </dgm:pt>
    <dgm:pt modelId="{9DA06CC7-ECE9-4A48-AB4F-0ACB783FB760}" type="sibTrans" cxnId="{CF1CD870-D598-4C25-98DD-178750F9DF96}">
      <dgm:prSet/>
      <dgm:spPr/>
      <dgm:t>
        <a:bodyPr/>
        <a:lstStyle/>
        <a:p>
          <a:endParaRPr lang="en-US"/>
        </a:p>
      </dgm:t>
    </dgm:pt>
    <dgm:pt modelId="{2E197B3B-D48C-4CC2-9650-800AF58229D2}">
      <dgm:prSet/>
      <dgm:spPr/>
      <dgm:t>
        <a:bodyPr/>
        <a:lstStyle/>
        <a:p>
          <a:r>
            <a:rPr lang="en-US"/>
            <a:t>Wash</a:t>
          </a:r>
        </a:p>
      </dgm:t>
    </dgm:pt>
    <dgm:pt modelId="{2173DA86-3089-42FD-97C9-C23F3FB3B94E}" type="parTrans" cxnId="{E355EC16-077A-449C-B70C-1F2D5E9C0216}">
      <dgm:prSet/>
      <dgm:spPr/>
      <dgm:t>
        <a:bodyPr/>
        <a:lstStyle/>
        <a:p>
          <a:endParaRPr lang="en-US"/>
        </a:p>
      </dgm:t>
    </dgm:pt>
    <dgm:pt modelId="{EE02D741-72F3-48CE-A068-8B7125CDDE4F}" type="sibTrans" cxnId="{E355EC16-077A-449C-B70C-1F2D5E9C0216}">
      <dgm:prSet/>
      <dgm:spPr/>
      <dgm:t>
        <a:bodyPr/>
        <a:lstStyle/>
        <a:p>
          <a:endParaRPr lang="en-US"/>
        </a:p>
      </dgm:t>
    </dgm:pt>
    <dgm:pt modelId="{B4C3DABC-AA55-4E21-97BD-7596BDB28114}" type="pres">
      <dgm:prSet presAssocID="{412D6CEE-3D73-4912-B14B-5462DF611DCA}" presName="root" presStyleCnt="0">
        <dgm:presLayoutVars>
          <dgm:dir/>
          <dgm:resizeHandles val="exact"/>
        </dgm:presLayoutVars>
      </dgm:prSet>
      <dgm:spPr/>
    </dgm:pt>
    <dgm:pt modelId="{7D4D9757-FD9D-4F37-BFDD-4EC64F6170B2}" type="pres">
      <dgm:prSet presAssocID="{412D6CEE-3D73-4912-B14B-5462DF611DCA}" presName="container" presStyleCnt="0">
        <dgm:presLayoutVars>
          <dgm:dir/>
          <dgm:resizeHandles val="exact"/>
        </dgm:presLayoutVars>
      </dgm:prSet>
      <dgm:spPr/>
    </dgm:pt>
    <dgm:pt modelId="{0B782342-82D7-4B22-AEBF-79350FB3E1BF}" type="pres">
      <dgm:prSet presAssocID="{4E06EF6E-721C-4021-969B-72A775520295}" presName="compNode" presStyleCnt="0"/>
      <dgm:spPr/>
    </dgm:pt>
    <dgm:pt modelId="{3B98C235-972A-4BF1-A0C1-DE466D9A7ECA}" type="pres">
      <dgm:prSet presAssocID="{4E06EF6E-721C-4021-969B-72A775520295}" presName="iconBgRect" presStyleLbl="bgShp" presStyleIdx="0" presStyleCnt="5"/>
      <dgm:spPr/>
    </dgm:pt>
    <dgm:pt modelId="{6E49FCAD-82DD-40E7-B86C-B075FC68268E}" type="pres">
      <dgm:prSet presAssocID="{4E06EF6E-721C-4021-969B-72A775520295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4C195CA3-4CAB-4BBB-AA3B-911CE76F6E01}" type="pres">
      <dgm:prSet presAssocID="{4E06EF6E-721C-4021-969B-72A775520295}" presName="spaceRect" presStyleCnt="0"/>
      <dgm:spPr/>
    </dgm:pt>
    <dgm:pt modelId="{D8025BFD-7B49-4804-8BD0-723747BBAA61}" type="pres">
      <dgm:prSet presAssocID="{4E06EF6E-721C-4021-969B-72A775520295}" presName="textRect" presStyleLbl="revTx" presStyleIdx="0" presStyleCnt="5">
        <dgm:presLayoutVars>
          <dgm:chMax val="1"/>
          <dgm:chPref val="1"/>
        </dgm:presLayoutVars>
      </dgm:prSet>
      <dgm:spPr/>
    </dgm:pt>
    <dgm:pt modelId="{1D7C25F4-3F37-4769-A1FF-85328D700D98}" type="pres">
      <dgm:prSet presAssocID="{3B34B6DF-61E0-41ED-A5C2-13A34682EC68}" presName="sibTrans" presStyleLbl="sibTrans2D1" presStyleIdx="0" presStyleCnt="0"/>
      <dgm:spPr/>
    </dgm:pt>
    <dgm:pt modelId="{FF6C3D9D-F2EA-40F4-BBA3-70A3419302E4}" type="pres">
      <dgm:prSet presAssocID="{BA2E1291-AEC2-4E55-91D7-CF7D27FC4FB9}" presName="compNode" presStyleCnt="0"/>
      <dgm:spPr/>
    </dgm:pt>
    <dgm:pt modelId="{C4D9E022-99C8-4E04-A072-40CD7D52896F}" type="pres">
      <dgm:prSet presAssocID="{BA2E1291-AEC2-4E55-91D7-CF7D27FC4FB9}" presName="iconBgRect" presStyleLbl="bgShp" presStyleIdx="1" presStyleCnt="5"/>
      <dgm:spPr/>
    </dgm:pt>
    <dgm:pt modelId="{F80A4208-6985-4D7E-91C7-060FCCFF18CB}" type="pres">
      <dgm:prSet presAssocID="{BA2E1291-AEC2-4E55-91D7-CF7D27FC4FB9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ee with hive"/>
        </a:ext>
      </dgm:extLst>
    </dgm:pt>
    <dgm:pt modelId="{D11C84F7-E1F2-4788-8F2E-4DB4F05A0607}" type="pres">
      <dgm:prSet presAssocID="{BA2E1291-AEC2-4E55-91D7-CF7D27FC4FB9}" presName="spaceRect" presStyleCnt="0"/>
      <dgm:spPr/>
    </dgm:pt>
    <dgm:pt modelId="{D9174A1F-4F69-4B73-885C-110A13E6B707}" type="pres">
      <dgm:prSet presAssocID="{BA2E1291-AEC2-4E55-91D7-CF7D27FC4FB9}" presName="textRect" presStyleLbl="revTx" presStyleIdx="1" presStyleCnt="5">
        <dgm:presLayoutVars>
          <dgm:chMax val="1"/>
          <dgm:chPref val="1"/>
        </dgm:presLayoutVars>
      </dgm:prSet>
      <dgm:spPr/>
    </dgm:pt>
    <dgm:pt modelId="{A6E4CCF9-FFDD-4028-88A6-FAE0D3607A9D}" type="pres">
      <dgm:prSet presAssocID="{9CB55FE2-EF9B-42D7-B728-F5246496696D}" presName="sibTrans" presStyleLbl="sibTrans2D1" presStyleIdx="0" presStyleCnt="0"/>
      <dgm:spPr/>
    </dgm:pt>
    <dgm:pt modelId="{5754A747-1769-451D-84E8-D044C8A3A446}" type="pres">
      <dgm:prSet presAssocID="{444CE7A2-4223-4878-BB5C-5ADD1D5D33FD}" presName="compNode" presStyleCnt="0"/>
      <dgm:spPr/>
    </dgm:pt>
    <dgm:pt modelId="{383F2A9B-626D-42B3-BFB7-DA7F777C897F}" type="pres">
      <dgm:prSet presAssocID="{444CE7A2-4223-4878-BB5C-5ADD1D5D33FD}" presName="iconBgRect" presStyleLbl="bgShp" presStyleIdx="2" presStyleCnt="5"/>
      <dgm:spPr/>
    </dgm:pt>
    <dgm:pt modelId="{CAFD13BF-FA32-48BC-8957-9011DD9DB745}" type="pres">
      <dgm:prSet presAssocID="{444CE7A2-4223-4878-BB5C-5ADD1D5D33FD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ee"/>
        </a:ext>
      </dgm:extLst>
    </dgm:pt>
    <dgm:pt modelId="{9E9C4A61-4FE3-4FEE-BF67-D5E294CA953A}" type="pres">
      <dgm:prSet presAssocID="{444CE7A2-4223-4878-BB5C-5ADD1D5D33FD}" presName="spaceRect" presStyleCnt="0"/>
      <dgm:spPr/>
    </dgm:pt>
    <dgm:pt modelId="{5D675CB1-83FC-4211-88F9-5F50B00A0B3E}" type="pres">
      <dgm:prSet presAssocID="{444CE7A2-4223-4878-BB5C-5ADD1D5D33FD}" presName="textRect" presStyleLbl="revTx" presStyleIdx="2" presStyleCnt="5">
        <dgm:presLayoutVars>
          <dgm:chMax val="1"/>
          <dgm:chPref val="1"/>
        </dgm:presLayoutVars>
      </dgm:prSet>
      <dgm:spPr/>
    </dgm:pt>
    <dgm:pt modelId="{5C6E1641-33B2-40ED-9AE9-050C66800875}" type="pres">
      <dgm:prSet presAssocID="{41A257BF-574F-4B66-94FE-DA9BD7A15478}" presName="sibTrans" presStyleLbl="sibTrans2D1" presStyleIdx="0" presStyleCnt="0"/>
      <dgm:spPr/>
    </dgm:pt>
    <dgm:pt modelId="{A332EF91-A9B0-49B0-8037-B17C9EEADF82}" type="pres">
      <dgm:prSet presAssocID="{4C1CA9DE-C92A-47AB-97B4-030639557C35}" presName="compNode" presStyleCnt="0"/>
      <dgm:spPr/>
    </dgm:pt>
    <dgm:pt modelId="{5E78CD33-ADF8-4810-8B6E-5E5E6FB0934D}" type="pres">
      <dgm:prSet presAssocID="{4C1CA9DE-C92A-47AB-97B4-030639557C35}" presName="iconBgRect" presStyleLbl="bgShp" presStyleIdx="3" presStyleCnt="5"/>
      <dgm:spPr/>
    </dgm:pt>
    <dgm:pt modelId="{F3F7F6BF-8910-4A77-BA4E-1A6E94399FD2}" type="pres">
      <dgm:prSet presAssocID="{4C1CA9DE-C92A-47AB-97B4-030639557C35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ark"/>
        </a:ext>
      </dgm:extLst>
    </dgm:pt>
    <dgm:pt modelId="{1B1B4800-D2FB-4676-9C4E-6BCDF8BA4942}" type="pres">
      <dgm:prSet presAssocID="{4C1CA9DE-C92A-47AB-97B4-030639557C35}" presName="spaceRect" presStyleCnt="0"/>
      <dgm:spPr/>
    </dgm:pt>
    <dgm:pt modelId="{38F08615-C15B-49E9-98B8-0C4989D97B1B}" type="pres">
      <dgm:prSet presAssocID="{4C1CA9DE-C92A-47AB-97B4-030639557C35}" presName="textRect" presStyleLbl="revTx" presStyleIdx="3" presStyleCnt="5">
        <dgm:presLayoutVars>
          <dgm:chMax val="1"/>
          <dgm:chPref val="1"/>
        </dgm:presLayoutVars>
      </dgm:prSet>
      <dgm:spPr/>
    </dgm:pt>
    <dgm:pt modelId="{8F500450-0337-4022-93F5-20E09BE660EB}" type="pres">
      <dgm:prSet presAssocID="{9DA06CC7-ECE9-4A48-AB4F-0ACB783FB760}" presName="sibTrans" presStyleLbl="sibTrans2D1" presStyleIdx="0" presStyleCnt="0"/>
      <dgm:spPr/>
    </dgm:pt>
    <dgm:pt modelId="{0E1E6658-94A5-4067-9C55-DCD274B3E660}" type="pres">
      <dgm:prSet presAssocID="{2E197B3B-D48C-4CC2-9650-800AF58229D2}" presName="compNode" presStyleCnt="0"/>
      <dgm:spPr/>
    </dgm:pt>
    <dgm:pt modelId="{46CBC26D-39C5-427F-A0F5-727AC4C545AC}" type="pres">
      <dgm:prSet presAssocID="{2E197B3B-D48C-4CC2-9650-800AF58229D2}" presName="iconBgRect" presStyleLbl="bgShp" presStyleIdx="4" presStyleCnt="5"/>
      <dgm:spPr/>
    </dgm:pt>
    <dgm:pt modelId="{6C14ED50-EDCA-4191-868B-B69E9B4DE4AE}" type="pres">
      <dgm:prSet presAssocID="{2E197B3B-D48C-4CC2-9650-800AF58229D2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ap"/>
        </a:ext>
      </dgm:extLst>
    </dgm:pt>
    <dgm:pt modelId="{23254E96-FEE1-4007-9392-98A42BF1F36C}" type="pres">
      <dgm:prSet presAssocID="{2E197B3B-D48C-4CC2-9650-800AF58229D2}" presName="spaceRect" presStyleCnt="0"/>
      <dgm:spPr/>
    </dgm:pt>
    <dgm:pt modelId="{D109744D-908A-4DCF-ABF9-1895F40DA2F9}" type="pres">
      <dgm:prSet presAssocID="{2E197B3B-D48C-4CC2-9650-800AF58229D2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B2A71F00-4B2B-4669-8A27-51B8A9A6AB32}" srcId="{412D6CEE-3D73-4912-B14B-5462DF611DCA}" destId="{444CE7A2-4223-4878-BB5C-5ADD1D5D33FD}" srcOrd="2" destOrd="0" parTransId="{8C114BC6-7203-4F05-9A18-653D2E475758}" sibTransId="{41A257BF-574F-4B66-94FE-DA9BD7A15478}"/>
    <dgm:cxn modelId="{F0DA4204-EE0F-40AA-9C53-37C3D9DB9125}" type="presOf" srcId="{41A257BF-574F-4B66-94FE-DA9BD7A15478}" destId="{5C6E1641-33B2-40ED-9AE9-050C66800875}" srcOrd="0" destOrd="0" presId="urn:microsoft.com/office/officeart/2018/2/layout/IconCircleList"/>
    <dgm:cxn modelId="{E355EC16-077A-449C-B70C-1F2D5E9C0216}" srcId="{412D6CEE-3D73-4912-B14B-5462DF611DCA}" destId="{2E197B3B-D48C-4CC2-9650-800AF58229D2}" srcOrd="4" destOrd="0" parTransId="{2173DA86-3089-42FD-97C9-C23F3FB3B94E}" sibTransId="{EE02D741-72F3-48CE-A068-8B7125CDDE4F}"/>
    <dgm:cxn modelId="{62A6664A-13A9-4EA1-8709-0F447076DBCF}" srcId="{412D6CEE-3D73-4912-B14B-5462DF611DCA}" destId="{4E06EF6E-721C-4021-969B-72A775520295}" srcOrd="0" destOrd="0" parTransId="{77F83417-23FA-415C-890D-1BB2324DC6EA}" sibTransId="{3B34B6DF-61E0-41ED-A5C2-13A34682EC68}"/>
    <dgm:cxn modelId="{19D6004C-C732-4183-AB2C-689B06AB4CCB}" type="presOf" srcId="{9DA06CC7-ECE9-4A48-AB4F-0ACB783FB760}" destId="{8F500450-0337-4022-93F5-20E09BE660EB}" srcOrd="0" destOrd="0" presId="urn:microsoft.com/office/officeart/2018/2/layout/IconCircleList"/>
    <dgm:cxn modelId="{653F596F-2F14-4B61-AF9C-AEDEB367E7D0}" type="presOf" srcId="{4C1CA9DE-C92A-47AB-97B4-030639557C35}" destId="{38F08615-C15B-49E9-98B8-0C4989D97B1B}" srcOrd="0" destOrd="0" presId="urn:microsoft.com/office/officeart/2018/2/layout/IconCircleList"/>
    <dgm:cxn modelId="{CF1CD870-D598-4C25-98DD-178750F9DF96}" srcId="{412D6CEE-3D73-4912-B14B-5462DF611DCA}" destId="{4C1CA9DE-C92A-47AB-97B4-030639557C35}" srcOrd="3" destOrd="0" parTransId="{FDEE440A-0E79-4F7B-98C6-04530502F332}" sibTransId="{9DA06CC7-ECE9-4A48-AB4F-0ACB783FB760}"/>
    <dgm:cxn modelId="{3A60EC90-E831-48BF-9BF8-F1DEF74D58B1}" type="presOf" srcId="{BA2E1291-AEC2-4E55-91D7-CF7D27FC4FB9}" destId="{D9174A1F-4F69-4B73-885C-110A13E6B707}" srcOrd="0" destOrd="0" presId="urn:microsoft.com/office/officeart/2018/2/layout/IconCircleList"/>
    <dgm:cxn modelId="{CC659B91-BEAD-479F-8FFB-4BDFD706B1F0}" type="presOf" srcId="{4E06EF6E-721C-4021-969B-72A775520295}" destId="{D8025BFD-7B49-4804-8BD0-723747BBAA61}" srcOrd="0" destOrd="0" presId="urn:microsoft.com/office/officeart/2018/2/layout/IconCircleList"/>
    <dgm:cxn modelId="{148E469F-0935-439A-8FDD-5AB2D7CE9820}" type="presOf" srcId="{2E197B3B-D48C-4CC2-9650-800AF58229D2}" destId="{D109744D-908A-4DCF-ABF9-1895F40DA2F9}" srcOrd="0" destOrd="0" presId="urn:microsoft.com/office/officeart/2018/2/layout/IconCircleList"/>
    <dgm:cxn modelId="{347C0DA7-4EA1-4BE6-9C7F-EA01D33F8E0A}" type="presOf" srcId="{3B34B6DF-61E0-41ED-A5C2-13A34682EC68}" destId="{1D7C25F4-3F37-4769-A1FF-85328D700D98}" srcOrd="0" destOrd="0" presId="urn:microsoft.com/office/officeart/2018/2/layout/IconCircleList"/>
    <dgm:cxn modelId="{D7133EC3-B8C5-4DBE-A5E5-3B65D6921DC2}" type="presOf" srcId="{444CE7A2-4223-4878-BB5C-5ADD1D5D33FD}" destId="{5D675CB1-83FC-4211-88F9-5F50B00A0B3E}" srcOrd="0" destOrd="0" presId="urn:microsoft.com/office/officeart/2018/2/layout/IconCircleList"/>
    <dgm:cxn modelId="{A85870E4-798C-4021-97B2-FB835D772C21}" type="presOf" srcId="{9CB55FE2-EF9B-42D7-B728-F5246496696D}" destId="{A6E4CCF9-FFDD-4028-88A6-FAE0D3607A9D}" srcOrd="0" destOrd="0" presId="urn:microsoft.com/office/officeart/2018/2/layout/IconCircleList"/>
    <dgm:cxn modelId="{762164E6-856A-4F3A-B032-78201D426EB7}" srcId="{412D6CEE-3D73-4912-B14B-5462DF611DCA}" destId="{BA2E1291-AEC2-4E55-91D7-CF7D27FC4FB9}" srcOrd="1" destOrd="0" parTransId="{CE1BFFF3-360B-4E9C-8F87-4F6408B5F00E}" sibTransId="{9CB55FE2-EF9B-42D7-B728-F5246496696D}"/>
    <dgm:cxn modelId="{086977F8-AB32-4E14-B9C4-788437AED402}" type="presOf" srcId="{412D6CEE-3D73-4912-B14B-5462DF611DCA}" destId="{B4C3DABC-AA55-4E21-97BD-7596BDB28114}" srcOrd="0" destOrd="0" presId="urn:microsoft.com/office/officeart/2018/2/layout/IconCircleList"/>
    <dgm:cxn modelId="{AC14F626-E73E-467F-823C-76D2093CAE0B}" type="presParOf" srcId="{B4C3DABC-AA55-4E21-97BD-7596BDB28114}" destId="{7D4D9757-FD9D-4F37-BFDD-4EC64F6170B2}" srcOrd="0" destOrd="0" presId="urn:microsoft.com/office/officeart/2018/2/layout/IconCircleList"/>
    <dgm:cxn modelId="{C228A895-D09D-4237-AB31-E7F56CC8F1F3}" type="presParOf" srcId="{7D4D9757-FD9D-4F37-BFDD-4EC64F6170B2}" destId="{0B782342-82D7-4B22-AEBF-79350FB3E1BF}" srcOrd="0" destOrd="0" presId="urn:microsoft.com/office/officeart/2018/2/layout/IconCircleList"/>
    <dgm:cxn modelId="{1D44E770-89FB-4B79-A96C-A179114A628C}" type="presParOf" srcId="{0B782342-82D7-4B22-AEBF-79350FB3E1BF}" destId="{3B98C235-972A-4BF1-A0C1-DE466D9A7ECA}" srcOrd="0" destOrd="0" presId="urn:microsoft.com/office/officeart/2018/2/layout/IconCircleList"/>
    <dgm:cxn modelId="{E332FB70-C2C2-4DAA-A795-32EF14850CDB}" type="presParOf" srcId="{0B782342-82D7-4B22-AEBF-79350FB3E1BF}" destId="{6E49FCAD-82DD-40E7-B86C-B075FC68268E}" srcOrd="1" destOrd="0" presId="urn:microsoft.com/office/officeart/2018/2/layout/IconCircleList"/>
    <dgm:cxn modelId="{D5728B2A-49F6-46DD-9350-84476514D2E4}" type="presParOf" srcId="{0B782342-82D7-4B22-AEBF-79350FB3E1BF}" destId="{4C195CA3-4CAB-4BBB-AA3B-911CE76F6E01}" srcOrd="2" destOrd="0" presId="urn:microsoft.com/office/officeart/2018/2/layout/IconCircleList"/>
    <dgm:cxn modelId="{B90840A1-E3A0-4CE8-80EA-3C0535B3C632}" type="presParOf" srcId="{0B782342-82D7-4B22-AEBF-79350FB3E1BF}" destId="{D8025BFD-7B49-4804-8BD0-723747BBAA61}" srcOrd="3" destOrd="0" presId="urn:microsoft.com/office/officeart/2018/2/layout/IconCircleList"/>
    <dgm:cxn modelId="{C43FFEB4-3D7F-4B02-8607-FFD4FFA7397E}" type="presParOf" srcId="{7D4D9757-FD9D-4F37-BFDD-4EC64F6170B2}" destId="{1D7C25F4-3F37-4769-A1FF-85328D700D98}" srcOrd="1" destOrd="0" presId="urn:microsoft.com/office/officeart/2018/2/layout/IconCircleList"/>
    <dgm:cxn modelId="{D345AD02-FC5A-4F27-8FAF-298C851D396D}" type="presParOf" srcId="{7D4D9757-FD9D-4F37-BFDD-4EC64F6170B2}" destId="{FF6C3D9D-F2EA-40F4-BBA3-70A3419302E4}" srcOrd="2" destOrd="0" presId="urn:microsoft.com/office/officeart/2018/2/layout/IconCircleList"/>
    <dgm:cxn modelId="{E0F939C2-FA19-4108-BF01-432FCD6FD876}" type="presParOf" srcId="{FF6C3D9D-F2EA-40F4-BBA3-70A3419302E4}" destId="{C4D9E022-99C8-4E04-A072-40CD7D52896F}" srcOrd="0" destOrd="0" presId="urn:microsoft.com/office/officeart/2018/2/layout/IconCircleList"/>
    <dgm:cxn modelId="{819963D8-C699-4B13-A30D-17CA94D79D89}" type="presParOf" srcId="{FF6C3D9D-F2EA-40F4-BBA3-70A3419302E4}" destId="{F80A4208-6985-4D7E-91C7-060FCCFF18CB}" srcOrd="1" destOrd="0" presId="urn:microsoft.com/office/officeart/2018/2/layout/IconCircleList"/>
    <dgm:cxn modelId="{8C9DF208-9B84-4134-8451-CEF56A3C2B5D}" type="presParOf" srcId="{FF6C3D9D-F2EA-40F4-BBA3-70A3419302E4}" destId="{D11C84F7-E1F2-4788-8F2E-4DB4F05A0607}" srcOrd="2" destOrd="0" presId="urn:microsoft.com/office/officeart/2018/2/layout/IconCircleList"/>
    <dgm:cxn modelId="{2A19BBEA-07FA-4B7E-8E5A-98DF258E959E}" type="presParOf" srcId="{FF6C3D9D-F2EA-40F4-BBA3-70A3419302E4}" destId="{D9174A1F-4F69-4B73-885C-110A13E6B707}" srcOrd="3" destOrd="0" presId="urn:microsoft.com/office/officeart/2018/2/layout/IconCircleList"/>
    <dgm:cxn modelId="{628407C1-CF17-4534-A650-CA85081BFAA2}" type="presParOf" srcId="{7D4D9757-FD9D-4F37-BFDD-4EC64F6170B2}" destId="{A6E4CCF9-FFDD-4028-88A6-FAE0D3607A9D}" srcOrd="3" destOrd="0" presId="urn:microsoft.com/office/officeart/2018/2/layout/IconCircleList"/>
    <dgm:cxn modelId="{C48E28A5-1DB7-44BB-BCD5-FDE7B9216405}" type="presParOf" srcId="{7D4D9757-FD9D-4F37-BFDD-4EC64F6170B2}" destId="{5754A747-1769-451D-84E8-D044C8A3A446}" srcOrd="4" destOrd="0" presId="urn:microsoft.com/office/officeart/2018/2/layout/IconCircleList"/>
    <dgm:cxn modelId="{02D6F598-F63B-45A0-92B5-BCBD53C34D80}" type="presParOf" srcId="{5754A747-1769-451D-84E8-D044C8A3A446}" destId="{383F2A9B-626D-42B3-BFB7-DA7F777C897F}" srcOrd="0" destOrd="0" presId="urn:microsoft.com/office/officeart/2018/2/layout/IconCircleList"/>
    <dgm:cxn modelId="{ADA5C3BF-7DC9-48A5-AF33-5733FA176B78}" type="presParOf" srcId="{5754A747-1769-451D-84E8-D044C8A3A446}" destId="{CAFD13BF-FA32-48BC-8957-9011DD9DB745}" srcOrd="1" destOrd="0" presId="urn:microsoft.com/office/officeart/2018/2/layout/IconCircleList"/>
    <dgm:cxn modelId="{B26FB6C9-F8AF-40AD-969A-46C3F4F8AFBC}" type="presParOf" srcId="{5754A747-1769-451D-84E8-D044C8A3A446}" destId="{9E9C4A61-4FE3-4FEE-BF67-D5E294CA953A}" srcOrd="2" destOrd="0" presId="urn:microsoft.com/office/officeart/2018/2/layout/IconCircleList"/>
    <dgm:cxn modelId="{01460EA2-5F39-4ADB-9EC1-472758EC0D29}" type="presParOf" srcId="{5754A747-1769-451D-84E8-D044C8A3A446}" destId="{5D675CB1-83FC-4211-88F9-5F50B00A0B3E}" srcOrd="3" destOrd="0" presId="urn:microsoft.com/office/officeart/2018/2/layout/IconCircleList"/>
    <dgm:cxn modelId="{75F49E56-E09A-479E-BCEB-AA1C323E0039}" type="presParOf" srcId="{7D4D9757-FD9D-4F37-BFDD-4EC64F6170B2}" destId="{5C6E1641-33B2-40ED-9AE9-050C66800875}" srcOrd="5" destOrd="0" presId="urn:microsoft.com/office/officeart/2018/2/layout/IconCircleList"/>
    <dgm:cxn modelId="{A8E87D20-BEAD-437F-8E64-E347B30D4604}" type="presParOf" srcId="{7D4D9757-FD9D-4F37-BFDD-4EC64F6170B2}" destId="{A332EF91-A9B0-49B0-8037-B17C9EEADF82}" srcOrd="6" destOrd="0" presId="urn:microsoft.com/office/officeart/2018/2/layout/IconCircleList"/>
    <dgm:cxn modelId="{0697540D-BB01-44FA-B77B-20907F139121}" type="presParOf" srcId="{A332EF91-A9B0-49B0-8037-B17C9EEADF82}" destId="{5E78CD33-ADF8-4810-8B6E-5E5E6FB0934D}" srcOrd="0" destOrd="0" presId="urn:microsoft.com/office/officeart/2018/2/layout/IconCircleList"/>
    <dgm:cxn modelId="{89D52B4A-ED71-4E3D-BBEC-EC5B4992DAC0}" type="presParOf" srcId="{A332EF91-A9B0-49B0-8037-B17C9EEADF82}" destId="{F3F7F6BF-8910-4A77-BA4E-1A6E94399FD2}" srcOrd="1" destOrd="0" presId="urn:microsoft.com/office/officeart/2018/2/layout/IconCircleList"/>
    <dgm:cxn modelId="{344DD985-830C-4226-9ED7-3D7BAAB09F9A}" type="presParOf" srcId="{A332EF91-A9B0-49B0-8037-B17C9EEADF82}" destId="{1B1B4800-D2FB-4676-9C4E-6BCDF8BA4942}" srcOrd="2" destOrd="0" presId="urn:microsoft.com/office/officeart/2018/2/layout/IconCircleList"/>
    <dgm:cxn modelId="{26B3A270-78C3-48E5-ABD4-B0B4D1B7B6D1}" type="presParOf" srcId="{A332EF91-A9B0-49B0-8037-B17C9EEADF82}" destId="{38F08615-C15B-49E9-98B8-0C4989D97B1B}" srcOrd="3" destOrd="0" presId="urn:microsoft.com/office/officeart/2018/2/layout/IconCircleList"/>
    <dgm:cxn modelId="{F0227485-F8D2-4EF2-8324-899AE00FDC31}" type="presParOf" srcId="{7D4D9757-FD9D-4F37-BFDD-4EC64F6170B2}" destId="{8F500450-0337-4022-93F5-20E09BE660EB}" srcOrd="7" destOrd="0" presId="urn:microsoft.com/office/officeart/2018/2/layout/IconCircleList"/>
    <dgm:cxn modelId="{5926B10B-2FB5-4296-84F8-A87907E63AAC}" type="presParOf" srcId="{7D4D9757-FD9D-4F37-BFDD-4EC64F6170B2}" destId="{0E1E6658-94A5-4067-9C55-DCD274B3E660}" srcOrd="8" destOrd="0" presId="urn:microsoft.com/office/officeart/2018/2/layout/IconCircleList"/>
    <dgm:cxn modelId="{98367810-E140-44B1-A945-93731F390E06}" type="presParOf" srcId="{0E1E6658-94A5-4067-9C55-DCD274B3E660}" destId="{46CBC26D-39C5-427F-A0F5-727AC4C545AC}" srcOrd="0" destOrd="0" presId="urn:microsoft.com/office/officeart/2018/2/layout/IconCircleList"/>
    <dgm:cxn modelId="{815DE665-1757-4F88-B426-B31B6F2268AF}" type="presParOf" srcId="{0E1E6658-94A5-4067-9C55-DCD274B3E660}" destId="{6C14ED50-EDCA-4191-868B-B69E9B4DE4AE}" srcOrd="1" destOrd="0" presId="urn:microsoft.com/office/officeart/2018/2/layout/IconCircleList"/>
    <dgm:cxn modelId="{88579D32-EB83-4DB7-9D23-8C04431CFBF5}" type="presParOf" srcId="{0E1E6658-94A5-4067-9C55-DCD274B3E660}" destId="{23254E96-FEE1-4007-9392-98A42BF1F36C}" srcOrd="2" destOrd="0" presId="urn:microsoft.com/office/officeart/2018/2/layout/IconCircleList"/>
    <dgm:cxn modelId="{C3D548F8-710A-4765-8B2D-A853CF9671FD}" type="presParOf" srcId="{0E1E6658-94A5-4067-9C55-DCD274B3E660}" destId="{D109744D-908A-4DCF-ABF9-1895F40DA2F9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12D6CEE-3D73-4912-B14B-5462DF611DC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E06EF6E-721C-4021-969B-72A775520295}">
      <dgm:prSet/>
      <dgm:spPr/>
      <dgm:t>
        <a:bodyPr/>
        <a:lstStyle/>
        <a:p>
          <a:r>
            <a:rPr lang="en-US" dirty="0"/>
            <a:t>Pass</a:t>
          </a:r>
          <a:r>
            <a:rPr lang="en-US" dirty="0">
              <a:solidFill>
                <a:srgbClr val="FF0000"/>
              </a:solidFill>
            </a:rPr>
            <a:t>es</a:t>
          </a:r>
          <a:endParaRPr lang="en-US" dirty="0"/>
        </a:p>
      </dgm:t>
    </dgm:pt>
    <dgm:pt modelId="{77F83417-23FA-415C-890D-1BB2324DC6EA}" type="parTrans" cxnId="{62A6664A-13A9-4EA1-8709-0F447076DBCF}">
      <dgm:prSet/>
      <dgm:spPr/>
      <dgm:t>
        <a:bodyPr/>
        <a:lstStyle/>
        <a:p>
          <a:endParaRPr lang="en-US"/>
        </a:p>
      </dgm:t>
    </dgm:pt>
    <dgm:pt modelId="{3B34B6DF-61E0-41ED-A5C2-13A34682EC68}" type="sibTrans" cxnId="{62A6664A-13A9-4EA1-8709-0F447076DBCF}">
      <dgm:prSet/>
      <dgm:spPr/>
      <dgm:t>
        <a:bodyPr/>
        <a:lstStyle/>
        <a:p>
          <a:endParaRPr lang="en-US"/>
        </a:p>
      </dgm:t>
    </dgm:pt>
    <dgm:pt modelId="{BA2E1291-AEC2-4E55-91D7-CF7D27FC4FB9}">
      <dgm:prSet/>
      <dgm:spPr/>
      <dgm:t>
        <a:bodyPr/>
        <a:lstStyle/>
        <a:p>
          <a:r>
            <a:rPr lang="en-US" dirty="0"/>
            <a:t>Wax</a:t>
          </a:r>
          <a:r>
            <a:rPr lang="en-US" dirty="0">
              <a:solidFill>
                <a:srgbClr val="FF0000"/>
              </a:solidFill>
            </a:rPr>
            <a:t>es</a:t>
          </a:r>
          <a:endParaRPr lang="en-US" dirty="0"/>
        </a:p>
      </dgm:t>
    </dgm:pt>
    <dgm:pt modelId="{CE1BFFF3-360B-4E9C-8F87-4F6408B5F00E}" type="parTrans" cxnId="{762164E6-856A-4F3A-B032-78201D426EB7}">
      <dgm:prSet/>
      <dgm:spPr/>
      <dgm:t>
        <a:bodyPr/>
        <a:lstStyle/>
        <a:p>
          <a:endParaRPr lang="en-US"/>
        </a:p>
      </dgm:t>
    </dgm:pt>
    <dgm:pt modelId="{9CB55FE2-EF9B-42D7-B728-F5246496696D}" type="sibTrans" cxnId="{762164E6-856A-4F3A-B032-78201D426EB7}">
      <dgm:prSet/>
      <dgm:spPr/>
      <dgm:t>
        <a:bodyPr/>
        <a:lstStyle/>
        <a:p>
          <a:endParaRPr lang="en-US"/>
        </a:p>
      </dgm:t>
    </dgm:pt>
    <dgm:pt modelId="{444CE7A2-4223-4878-BB5C-5ADD1D5D33FD}">
      <dgm:prSet/>
      <dgm:spPr/>
      <dgm:t>
        <a:bodyPr/>
        <a:lstStyle/>
        <a:p>
          <a:r>
            <a:rPr lang="en-US" dirty="0"/>
            <a:t>Buzz</a:t>
          </a:r>
          <a:r>
            <a:rPr lang="en-US" dirty="0">
              <a:solidFill>
                <a:srgbClr val="FF0000"/>
              </a:solidFill>
            </a:rPr>
            <a:t>es</a:t>
          </a:r>
          <a:endParaRPr lang="en-US" dirty="0"/>
        </a:p>
      </dgm:t>
    </dgm:pt>
    <dgm:pt modelId="{8C114BC6-7203-4F05-9A18-653D2E475758}" type="parTrans" cxnId="{B2A71F00-4B2B-4669-8A27-51B8A9A6AB32}">
      <dgm:prSet/>
      <dgm:spPr/>
      <dgm:t>
        <a:bodyPr/>
        <a:lstStyle/>
        <a:p>
          <a:endParaRPr lang="en-US"/>
        </a:p>
      </dgm:t>
    </dgm:pt>
    <dgm:pt modelId="{41A257BF-574F-4B66-94FE-DA9BD7A15478}" type="sibTrans" cxnId="{B2A71F00-4B2B-4669-8A27-51B8A9A6AB32}">
      <dgm:prSet/>
      <dgm:spPr/>
      <dgm:t>
        <a:bodyPr/>
        <a:lstStyle/>
        <a:p>
          <a:endParaRPr lang="en-US"/>
        </a:p>
      </dgm:t>
    </dgm:pt>
    <dgm:pt modelId="{4C1CA9DE-C92A-47AB-97B4-030639557C35}">
      <dgm:prSet/>
      <dgm:spPr/>
      <dgm:t>
        <a:bodyPr/>
        <a:lstStyle/>
        <a:p>
          <a:r>
            <a:rPr lang="en-US" dirty="0"/>
            <a:t>Catch</a:t>
          </a:r>
          <a:r>
            <a:rPr lang="en-US" dirty="0">
              <a:solidFill>
                <a:srgbClr val="FF0000"/>
              </a:solidFill>
            </a:rPr>
            <a:t>es</a:t>
          </a:r>
          <a:endParaRPr lang="en-US" dirty="0"/>
        </a:p>
      </dgm:t>
    </dgm:pt>
    <dgm:pt modelId="{FDEE440A-0E79-4F7B-98C6-04530502F332}" type="parTrans" cxnId="{CF1CD870-D598-4C25-98DD-178750F9DF96}">
      <dgm:prSet/>
      <dgm:spPr/>
      <dgm:t>
        <a:bodyPr/>
        <a:lstStyle/>
        <a:p>
          <a:endParaRPr lang="en-US"/>
        </a:p>
      </dgm:t>
    </dgm:pt>
    <dgm:pt modelId="{9DA06CC7-ECE9-4A48-AB4F-0ACB783FB760}" type="sibTrans" cxnId="{CF1CD870-D598-4C25-98DD-178750F9DF96}">
      <dgm:prSet/>
      <dgm:spPr/>
      <dgm:t>
        <a:bodyPr/>
        <a:lstStyle/>
        <a:p>
          <a:endParaRPr lang="en-US"/>
        </a:p>
      </dgm:t>
    </dgm:pt>
    <dgm:pt modelId="{2E197B3B-D48C-4CC2-9650-800AF58229D2}">
      <dgm:prSet/>
      <dgm:spPr/>
      <dgm:t>
        <a:bodyPr/>
        <a:lstStyle/>
        <a:p>
          <a:r>
            <a:rPr lang="en-US" dirty="0"/>
            <a:t>Wash</a:t>
          </a:r>
          <a:r>
            <a:rPr lang="en-US" dirty="0">
              <a:solidFill>
                <a:srgbClr val="FF0000"/>
              </a:solidFill>
            </a:rPr>
            <a:t>es</a:t>
          </a:r>
          <a:endParaRPr lang="en-US" dirty="0"/>
        </a:p>
      </dgm:t>
    </dgm:pt>
    <dgm:pt modelId="{2173DA86-3089-42FD-97C9-C23F3FB3B94E}" type="parTrans" cxnId="{E355EC16-077A-449C-B70C-1F2D5E9C0216}">
      <dgm:prSet/>
      <dgm:spPr/>
      <dgm:t>
        <a:bodyPr/>
        <a:lstStyle/>
        <a:p>
          <a:endParaRPr lang="en-US"/>
        </a:p>
      </dgm:t>
    </dgm:pt>
    <dgm:pt modelId="{EE02D741-72F3-48CE-A068-8B7125CDDE4F}" type="sibTrans" cxnId="{E355EC16-077A-449C-B70C-1F2D5E9C0216}">
      <dgm:prSet/>
      <dgm:spPr/>
      <dgm:t>
        <a:bodyPr/>
        <a:lstStyle/>
        <a:p>
          <a:endParaRPr lang="en-US"/>
        </a:p>
      </dgm:t>
    </dgm:pt>
    <dgm:pt modelId="{B4C3DABC-AA55-4E21-97BD-7596BDB28114}" type="pres">
      <dgm:prSet presAssocID="{412D6CEE-3D73-4912-B14B-5462DF611DCA}" presName="root" presStyleCnt="0">
        <dgm:presLayoutVars>
          <dgm:dir/>
          <dgm:resizeHandles val="exact"/>
        </dgm:presLayoutVars>
      </dgm:prSet>
      <dgm:spPr/>
    </dgm:pt>
    <dgm:pt modelId="{7D4D9757-FD9D-4F37-BFDD-4EC64F6170B2}" type="pres">
      <dgm:prSet presAssocID="{412D6CEE-3D73-4912-B14B-5462DF611DCA}" presName="container" presStyleCnt="0">
        <dgm:presLayoutVars>
          <dgm:dir/>
          <dgm:resizeHandles val="exact"/>
        </dgm:presLayoutVars>
      </dgm:prSet>
      <dgm:spPr/>
    </dgm:pt>
    <dgm:pt modelId="{0B782342-82D7-4B22-AEBF-79350FB3E1BF}" type="pres">
      <dgm:prSet presAssocID="{4E06EF6E-721C-4021-969B-72A775520295}" presName="compNode" presStyleCnt="0"/>
      <dgm:spPr/>
    </dgm:pt>
    <dgm:pt modelId="{3B98C235-972A-4BF1-A0C1-DE466D9A7ECA}" type="pres">
      <dgm:prSet presAssocID="{4E06EF6E-721C-4021-969B-72A775520295}" presName="iconBgRect" presStyleLbl="bgShp" presStyleIdx="0" presStyleCnt="5"/>
      <dgm:spPr/>
    </dgm:pt>
    <dgm:pt modelId="{6E49FCAD-82DD-40E7-B86C-B075FC68268E}" type="pres">
      <dgm:prSet presAssocID="{4E06EF6E-721C-4021-969B-72A775520295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4C195CA3-4CAB-4BBB-AA3B-911CE76F6E01}" type="pres">
      <dgm:prSet presAssocID="{4E06EF6E-721C-4021-969B-72A775520295}" presName="spaceRect" presStyleCnt="0"/>
      <dgm:spPr/>
    </dgm:pt>
    <dgm:pt modelId="{D8025BFD-7B49-4804-8BD0-723747BBAA61}" type="pres">
      <dgm:prSet presAssocID="{4E06EF6E-721C-4021-969B-72A775520295}" presName="textRect" presStyleLbl="revTx" presStyleIdx="0" presStyleCnt="5">
        <dgm:presLayoutVars>
          <dgm:chMax val="1"/>
          <dgm:chPref val="1"/>
        </dgm:presLayoutVars>
      </dgm:prSet>
      <dgm:spPr/>
    </dgm:pt>
    <dgm:pt modelId="{1D7C25F4-3F37-4769-A1FF-85328D700D98}" type="pres">
      <dgm:prSet presAssocID="{3B34B6DF-61E0-41ED-A5C2-13A34682EC68}" presName="sibTrans" presStyleLbl="sibTrans2D1" presStyleIdx="0" presStyleCnt="0"/>
      <dgm:spPr/>
    </dgm:pt>
    <dgm:pt modelId="{FF6C3D9D-F2EA-40F4-BBA3-70A3419302E4}" type="pres">
      <dgm:prSet presAssocID="{BA2E1291-AEC2-4E55-91D7-CF7D27FC4FB9}" presName="compNode" presStyleCnt="0"/>
      <dgm:spPr/>
    </dgm:pt>
    <dgm:pt modelId="{C4D9E022-99C8-4E04-A072-40CD7D52896F}" type="pres">
      <dgm:prSet presAssocID="{BA2E1291-AEC2-4E55-91D7-CF7D27FC4FB9}" presName="iconBgRect" presStyleLbl="bgShp" presStyleIdx="1" presStyleCnt="5"/>
      <dgm:spPr/>
    </dgm:pt>
    <dgm:pt modelId="{F80A4208-6985-4D7E-91C7-060FCCFF18CB}" type="pres">
      <dgm:prSet presAssocID="{BA2E1291-AEC2-4E55-91D7-CF7D27FC4FB9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ee with hive"/>
        </a:ext>
      </dgm:extLst>
    </dgm:pt>
    <dgm:pt modelId="{D11C84F7-E1F2-4788-8F2E-4DB4F05A0607}" type="pres">
      <dgm:prSet presAssocID="{BA2E1291-AEC2-4E55-91D7-CF7D27FC4FB9}" presName="spaceRect" presStyleCnt="0"/>
      <dgm:spPr/>
    </dgm:pt>
    <dgm:pt modelId="{D9174A1F-4F69-4B73-885C-110A13E6B707}" type="pres">
      <dgm:prSet presAssocID="{BA2E1291-AEC2-4E55-91D7-CF7D27FC4FB9}" presName="textRect" presStyleLbl="revTx" presStyleIdx="1" presStyleCnt="5">
        <dgm:presLayoutVars>
          <dgm:chMax val="1"/>
          <dgm:chPref val="1"/>
        </dgm:presLayoutVars>
      </dgm:prSet>
      <dgm:spPr/>
    </dgm:pt>
    <dgm:pt modelId="{A6E4CCF9-FFDD-4028-88A6-FAE0D3607A9D}" type="pres">
      <dgm:prSet presAssocID="{9CB55FE2-EF9B-42D7-B728-F5246496696D}" presName="sibTrans" presStyleLbl="sibTrans2D1" presStyleIdx="0" presStyleCnt="0"/>
      <dgm:spPr/>
    </dgm:pt>
    <dgm:pt modelId="{5754A747-1769-451D-84E8-D044C8A3A446}" type="pres">
      <dgm:prSet presAssocID="{444CE7A2-4223-4878-BB5C-5ADD1D5D33FD}" presName="compNode" presStyleCnt="0"/>
      <dgm:spPr/>
    </dgm:pt>
    <dgm:pt modelId="{383F2A9B-626D-42B3-BFB7-DA7F777C897F}" type="pres">
      <dgm:prSet presAssocID="{444CE7A2-4223-4878-BB5C-5ADD1D5D33FD}" presName="iconBgRect" presStyleLbl="bgShp" presStyleIdx="2" presStyleCnt="5"/>
      <dgm:spPr/>
    </dgm:pt>
    <dgm:pt modelId="{CAFD13BF-FA32-48BC-8957-9011DD9DB745}" type="pres">
      <dgm:prSet presAssocID="{444CE7A2-4223-4878-BB5C-5ADD1D5D33FD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ee"/>
        </a:ext>
      </dgm:extLst>
    </dgm:pt>
    <dgm:pt modelId="{9E9C4A61-4FE3-4FEE-BF67-D5E294CA953A}" type="pres">
      <dgm:prSet presAssocID="{444CE7A2-4223-4878-BB5C-5ADD1D5D33FD}" presName="spaceRect" presStyleCnt="0"/>
      <dgm:spPr/>
    </dgm:pt>
    <dgm:pt modelId="{5D675CB1-83FC-4211-88F9-5F50B00A0B3E}" type="pres">
      <dgm:prSet presAssocID="{444CE7A2-4223-4878-BB5C-5ADD1D5D33FD}" presName="textRect" presStyleLbl="revTx" presStyleIdx="2" presStyleCnt="5">
        <dgm:presLayoutVars>
          <dgm:chMax val="1"/>
          <dgm:chPref val="1"/>
        </dgm:presLayoutVars>
      </dgm:prSet>
      <dgm:spPr/>
    </dgm:pt>
    <dgm:pt modelId="{5C6E1641-33B2-40ED-9AE9-050C66800875}" type="pres">
      <dgm:prSet presAssocID="{41A257BF-574F-4B66-94FE-DA9BD7A15478}" presName="sibTrans" presStyleLbl="sibTrans2D1" presStyleIdx="0" presStyleCnt="0"/>
      <dgm:spPr/>
    </dgm:pt>
    <dgm:pt modelId="{A332EF91-A9B0-49B0-8037-B17C9EEADF82}" type="pres">
      <dgm:prSet presAssocID="{4C1CA9DE-C92A-47AB-97B4-030639557C35}" presName="compNode" presStyleCnt="0"/>
      <dgm:spPr/>
    </dgm:pt>
    <dgm:pt modelId="{5E78CD33-ADF8-4810-8B6E-5E5E6FB0934D}" type="pres">
      <dgm:prSet presAssocID="{4C1CA9DE-C92A-47AB-97B4-030639557C35}" presName="iconBgRect" presStyleLbl="bgShp" presStyleIdx="3" presStyleCnt="5"/>
      <dgm:spPr/>
    </dgm:pt>
    <dgm:pt modelId="{F3F7F6BF-8910-4A77-BA4E-1A6E94399FD2}" type="pres">
      <dgm:prSet presAssocID="{4C1CA9DE-C92A-47AB-97B4-030639557C35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ark"/>
        </a:ext>
      </dgm:extLst>
    </dgm:pt>
    <dgm:pt modelId="{1B1B4800-D2FB-4676-9C4E-6BCDF8BA4942}" type="pres">
      <dgm:prSet presAssocID="{4C1CA9DE-C92A-47AB-97B4-030639557C35}" presName="spaceRect" presStyleCnt="0"/>
      <dgm:spPr/>
    </dgm:pt>
    <dgm:pt modelId="{38F08615-C15B-49E9-98B8-0C4989D97B1B}" type="pres">
      <dgm:prSet presAssocID="{4C1CA9DE-C92A-47AB-97B4-030639557C35}" presName="textRect" presStyleLbl="revTx" presStyleIdx="3" presStyleCnt="5">
        <dgm:presLayoutVars>
          <dgm:chMax val="1"/>
          <dgm:chPref val="1"/>
        </dgm:presLayoutVars>
      </dgm:prSet>
      <dgm:spPr/>
    </dgm:pt>
    <dgm:pt modelId="{8F500450-0337-4022-93F5-20E09BE660EB}" type="pres">
      <dgm:prSet presAssocID="{9DA06CC7-ECE9-4A48-AB4F-0ACB783FB760}" presName="sibTrans" presStyleLbl="sibTrans2D1" presStyleIdx="0" presStyleCnt="0"/>
      <dgm:spPr/>
    </dgm:pt>
    <dgm:pt modelId="{0E1E6658-94A5-4067-9C55-DCD274B3E660}" type="pres">
      <dgm:prSet presAssocID="{2E197B3B-D48C-4CC2-9650-800AF58229D2}" presName="compNode" presStyleCnt="0"/>
      <dgm:spPr/>
    </dgm:pt>
    <dgm:pt modelId="{46CBC26D-39C5-427F-A0F5-727AC4C545AC}" type="pres">
      <dgm:prSet presAssocID="{2E197B3B-D48C-4CC2-9650-800AF58229D2}" presName="iconBgRect" presStyleLbl="bgShp" presStyleIdx="4" presStyleCnt="5"/>
      <dgm:spPr/>
    </dgm:pt>
    <dgm:pt modelId="{6C14ED50-EDCA-4191-868B-B69E9B4DE4AE}" type="pres">
      <dgm:prSet presAssocID="{2E197B3B-D48C-4CC2-9650-800AF58229D2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ap"/>
        </a:ext>
      </dgm:extLst>
    </dgm:pt>
    <dgm:pt modelId="{23254E96-FEE1-4007-9392-98A42BF1F36C}" type="pres">
      <dgm:prSet presAssocID="{2E197B3B-D48C-4CC2-9650-800AF58229D2}" presName="spaceRect" presStyleCnt="0"/>
      <dgm:spPr/>
    </dgm:pt>
    <dgm:pt modelId="{D109744D-908A-4DCF-ABF9-1895F40DA2F9}" type="pres">
      <dgm:prSet presAssocID="{2E197B3B-D48C-4CC2-9650-800AF58229D2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B2A71F00-4B2B-4669-8A27-51B8A9A6AB32}" srcId="{412D6CEE-3D73-4912-B14B-5462DF611DCA}" destId="{444CE7A2-4223-4878-BB5C-5ADD1D5D33FD}" srcOrd="2" destOrd="0" parTransId="{8C114BC6-7203-4F05-9A18-653D2E475758}" sibTransId="{41A257BF-574F-4B66-94FE-DA9BD7A15478}"/>
    <dgm:cxn modelId="{F0DA4204-EE0F-40AA-9C53-37C3D9DB9125}" type="presOf" srcId="{41A257BF-574F-4B66-94FE-DA9BD7A15478}" destId="{5C6E1641-33B2-40ED-9AE9-050C66800875}" srcOrd="0" destOrd="0" presId="urn:microsoft.com/office/officeart/2018/2/layout/IconCircleList"/>
    <dgm:cxn modelId="{E355EC16-077A-449C-B70C-1F2D5E9C0216}" srcId="{412D6CEE-3D73-4912-B14B-5462DF611DCA}" destId="{2E197B3B-D48C-4CC2-9650-800AF58229D2}" srcOrd="4" destOrd="0" parTransId="{2173DA86-3089-42FD-97C9-C23F3FB3B94E}" sibTransId="{EE02D741-72F3-48CE-A068-8B7125CDDE4F}"/>
    <dgm:cxn modelId="{62A6664A-13A9-4EA1-8709-0F447076DBCF}" srcId="{412D6CEE-3D73-4912-B14B-5462DF611DCA}" destId="{4E06EF6E-721C-4021-969B-72A775520295}" srcOrd="0" destOrd="0" parTransId="{77F83417-23FA-415C-890D-1BB2324DC6EA}" sibTransId="{3B34B6DF-61E0-41ED-A5C2-13A34682EC68}"/>
    <dgm:cxn modelId="{19D6004C-C732-4183-AB2C-689B06AB4CCB}" type="presOf" srcId="{9DA06CC7-ECE9-4A48-AB4F-0ACB783FB760}" destId="{8F500450-0337-4022-93F5-20E09BE660EB}" srcOrd="0" destOrd="0" presId="urn:microsoft.com/office/officeart/2018/2/layout/IconCircleList"/>
    <dgm:cxn modelId="{653F596F-2F14-4B61-AF9C-AEDEB367E7D0}" type="presOf" srcId="{4C1CA9DE-C92A-47AB-97B4-030639557C35}" destId="{38F08615-C15B-49E9-98B8-0C4989D97B1B}" srcOrd="0" destOrd="0" presId="urn:microsoft.com/office/officeart/2018/2/layout/IconCircleList"/>
    <dgm:cxn modelId="{CF1CD870-D598-4C25-98DD-178750F9DF96}" srcId="{412D6CEE-3D73-4912-B14B-5462DF611DCA}" destId="{4C1CA9DE-C92A-47AB-97B4-030639557C35}" srcOrd="3" destOrd="0" parTransId="{FDEE440A-0E79-4F7B-98C6-04530502F332}" sibTransId="{9DA06CC7-ECE9-4A48-AB4F-0ACB783FB760}"/>
    <dgm:cxn modelId="{3A60EC90-E831-48BF-9BF8-F1DEF74D58B1}" type="presOf" srcId="{BA2E1291-AEC2-4E55-91D7-CF7D27FC4FB9}" destId="{D9174A1F-4F69-4B73-885C-110A13E6B707}" srcOrd="0" destOrd="0" presId="urn:microsoft.com/office/officeart/2018/2/layout/IconCircleList"/>
    <dgm:cxn modelId="{CC659B91-BEAD-479F-8FFB-4BDFD706B1F0}" type="presOf" srcId="{4E06EF6E-721C-4021-969B-72A775520295}" destId="{D8025BFD-7B49-4804-8BD0-723747BBAA61}" srcOrd="0" destOrd="0" presId="urn:microsoft.com/office/officeart/2018/2/layout/IconCircleList"/>
    <dgm:cxn modelId="{148E469F-0935-439A-8FDD-5AB2D7CE9820}" type="presOf" srcId="{2E197B3B-D48C-4CC2-9650-800AF58229D2}" destId="{D109744D-908A-4DCF-ABF9-1895F40DA2F9}" srcOrd="0" destOrd="0" presId="urn:microsoft.com/office/officeart/2018/2/layout/IconCircleList"/>
    <dgm:cxn modelId="{347C0DA7-4EA1-4BE6-9C7F-EA01D33F8E0A}" type="presOf" srcId="{3B34B6DF-61E0-41ED-A5C2-13A34682EC68}" destId="{1D7C25F4-3F37-4769-A1FF-85328D700D98}" srcOrd="0" destOrd="0" presId="urn:microsoft.com/office/officeart/2018/2/layout/IconCircleList"/>
    <dgm:cxn modelId="{D7133EC3-B8C5-4DBE-A5E5-3B65D6921DC2}" type="presOf" srcId="{444CE7A2-4223-4878-BB5C-5ADD1D5D33FD}" destId="{5D675CB1-83FC-4211-88F9-5F50B00A0B3E}" srcOrd="0" destOrd="0" presId="urn:microsoft.com/office/officeart/2018/2/layout/IconCircleList"/>
    <dgm:cxn modelId="{A85870E4-798C-4021-97B2-FB835D772C21}" type="presOf" srcId="{9CB55FE2-EF9B-42D7-B728-F5246496696D}" destId="{A6E4CCF9-FFDD-4028-88A6-FAE0D3607A9D}" srcOrd="0" destOrd="0" presId="urn:microsoft.com/office/officeart/2018/2/layout/IconCircleList"/>
    <dgm:cxn modelId="{762164E6-856A-4F3A-B032-78201D426EB7}" srcId="{412D6CEE-3D73-4912-B14B-5462DF611DCA}" destId="{BA2E1291-AEC2-4E55-91D7-CF7D27FC4FB9}" srcOrd="1" destOrd="0" parTransId="{CE1BFFF3-360B-4E9C-8F87-4F6408B5F00E}" sibTransId="{9CB55FE2-EF9B-42D7-B728-F5246496696D}"/>
    <dgm:cxn modelId="{086977F8-AB32-4E14-B9C4-788437AED402}" type="presOf" srcId="{412D6CEE-3D73-4912-B14B-5462DF611DCA}" destId="{B4C3DABC-AA55-4E21-97BD-7596BDB28114}" srcOrd="0" destOrd="0" presId="urn:microsoft.com/office/officeart/2018/2/layout/IconCircleList"/>
    <dgm:cxn modelId="{AC14F626-E73E-467F-823C-76D2093CAE0B}" type="presParOf" srcId="{B4C3DABC-AA55-4E21-97BD-7596BDB28114}" destId="{7D4D9757-FD9D-4F37-BFDD-4EC64F6170B2}" srcOrd="0" destOrd="0" presId="urn:microsoft.com/office/officeart/2018/2/layout/IconCircleList"/>
    <dgm:cxn modelId="{C228A895-D09D-4237-AB31-E7F56CC8F1F3}" type="presParOf" srcId="{7D4D9757-FD9D-4F37-BFDD-4EC64F6170B2}" destId="{0B782342-82D7-4B22-AEBF-79350FB3E1BF}" srcOrd="0" destOrd="0" presId="urn:microsoft.com/office/officeart/2018/2/layout/IconCircleList"/>
    <dgm:cxn modelId="{1D44E770-89FB-4B79-A96C-A179114A628C}" type="presParOf" srcId="{0B782342-82D7-4B22-AEBF-79350FB3E1BF}" destId="{3B98C235-972A-4BF1-A0C1-DE466D9A7ECA}" srcOrd="0" destOrd="0" presId="urn:microsoft.com/office/officeart/2018/2/layout/IconCircleList"/>
    <dgm:cxn modelId="{E332FB70-C2C2-4DAA-A795-32EF14850CDB}" type="presParOf" srcId="{0B782342-82D7-4B22-AEBF-79350FB3E1BF}" destId="{6E49FCAD-82DD-40E7-B86C-B075FC68268E}" srcOrd="1" destOrd="0" presId="urn:microsoft.com/office/officeart/2018/2/layout/IconCircleList"/>
    <dgm:cxn modelId="{D5728B2A-49F6-46DD-9350-84476514D2E4}" type="presParOf" srcId="{0B782342-82D7-4B22-AEBF-79350FB3E1BF}" destId="{4C195CA3-4CAB-4BBB-AA3B-911CE76F6E01}" srcOrd="2" destOrd="0" presId="urn:microsoft.com/office/officeart/2018/2/layout/IconCircleList"/>
    <dgm:cxn modelId="{B90840A1-E3A0-4CE8-80EA-3C0535B3C632}" type="presParOf" srcId="{0B782342-82D7-4B22-AEBF-79350FB3E1BF}" destId="{D8025BFD-7B49-4804-8BD0-723747BBAA61}" srcOrd="3" destOrd="0" presId="urn:microsoft.com/office/officeart/2018/2/layout/IconCircleList"/>
    <dgm:cxn modelId="{C43FFEB4-3D7F-4B02-8607-FFD4FFA7397E}" type="presParOf" srcId="{7D4D9757-FD9D-4F37-BFDD-4EC64F6170B2}" destId="{1D7C25F4-3F37-4769-A1FF-85328D700D98}" srcOrd="1" destOrd="0" presId="urn:microsoft.com/office/officeart/2018/2/layout/IconCircleList"/>
    <dgm:cxn modelId="{D345AD02-FC5A-4F27-8FAF-298C851D396D}" type="presParOf" srcId="{7D4D9757-FD9D-4F37-BFDD-4EC64F6170B2}" destId="{FF6C3D9D-F2EA-40F4-BBA3-70A3419302E4}" srcOrd="2" destOrd="0" presId="urn:microsoft.com/office/officeart/2018/2/layout/IconCircleList"/>
    <dgm:cxn modelId="{E0F939C2-FA19-4108-BF01-432FCD6FD876}" type="presParOf" srcId="{FF6C3D9D-F2EA-40F4-BBA3-70A3419302E4}" destId="{C4D9E022-99C8-4E04-A072-40CD7D52896F}" srcOrd="0" destOrd="0" presId="urn:microsoft.com/office/officeart/2018/2/layout/IconCircleList"/>
    <dgm:cxn modelId="{819963D8-C699-4B13-A30D-17CA94D79D89}" type="presParOf" srcId="{FF6C3D9D-F2EA-40F4-BBA3-70A3419302E4}" destId="{F80A4208-6985-4D7E-91C7-060FCCFF18CB}" srcOrd="1" destOrd="0" presId="urn:microsoft.com/office/officeart/2018/2/layout/IconCircleList"/>
    <dgm:cxn modelId="{8C9DF208-9B84-4134-8451-CEF56A3C2B5D}" type="presParOf" srcId="{FF6C3D9D-F2EA-40F4-BBA3-70A3419302E4}" destId="{D11C84F7-E1F2-4788-8F2E-4DB4F05A0607}" srcOrd="2" destOrd="0" presId="urn:microsoft.com/office/officeart/2018/2/layout/IconCircleList"/>
    <dgm:cxn modelId="{2A19BBEA-07FA-4B7E-8E5A-98DF258E959E}" type="presParOf" srcId="{FF6C3D9D-F2EA-40F4-BBA3-70A3419302E4}" destId="{D9174A1F-4F69-4B73-885C-110A13E6B707}" srcOrd="3" destOrd="0" presId="urn:microsoft.com/office/officeart/2018/2/layout/IconCircleList"/>
    <dgm:cxn modelId="{628407C1-CF17-4534-A650-CA85081BFAA2}" type="presParOf" srcId="{7D4D9757-FD9D-4F37-BFDD-4EC64F6170B2}" destId="{A6E4CCF9-FFDD-4028-88A6-FAE0D3607A9D}" srcOrd="3" destOrd="0" presId="urn:microsoft.com/office/officeart/2018/2/layout/IconCircleList"/>
    <dgm:cxn modelId="{C48E28A5-1DB7-44BB-BCD5-FDE7B9216405}" type="presParOf" srcId="{7D4D9757-FD9D-4F37-BFDD-4EC64F6170B2}" destId="{5754A747-1769-451D-84E8-D044C8A3A446}" srcOrd="4" destOrd="0" presId="urn:microsoft.com/office/officeart/2018/2/layout/IconCircleList"/>
    <dgm:cxn modelId="{02D6F598-F63B-45A0-92B5-BCBD53C34D80}" type="presParOf" srcId="{5754A747-1769-451D-84E8-D044C8A3A446}" destId="{383F2A9B-626D-42B3-BFB7-DA7F777C897F}" srcOrd="0" destOrd="0" presId="urn:microsoft.com/office/officeart/2018/2/layout/IconCircleList"/>
    <dgm:cxn modelId="{ADA5C3BF-7DC9-48A5-AF33-5733FA176B78}" type="presParOf" srcId="{5754A747-1769-451D-84E8-D044C8A3A446}" destId="{CAFD13BF-FA32-48BC-8957-9011DD9DB745}" srcOrd="1" destOrd="0" presId="urn:microsoft.com/office/officeart/2018/2/layout/IconCircleList"/>
    <dgm:cxn modelId="{B26FB6C9-F8AF-40AD-969A-46C3F4F8AFBC}" type="presParOf" srcId="{5754A747-1769-451D-84E8-D044C8A3A446}" destId="{9E9C4A61-4FE3-4FEE-BF67-D5E294CA953A}" srcOrd="2" destOrd="0" presId="urn:microsoft.com/office/officeart/2018/2/layout/IconCircleList"/>
    <dgm:cxn modelId="{01460EA2-5F39-4ADB-9EC1-472758EC0D29}" type="presParOf" srcId="{5754A747-1769-451D-84E8-D044C8A3A446}" destId="{5D675CB1-83FC-4211-88F9-5F50B00A0B3E}" srcOrd="3" destOrd="0" presId="urn:microsoft.com/office/officeart/2018/2/layout/IconCircleList"/>
    <dgm:cxn modelId="{75F49E56-E09A-479E-BCEB-AA1C323E0039}" type="presParOf" srcId="{7D4D9757-FD9D-4F37-BFDD-4EC64F6170B2}" destId="{5C6E1641-33B2-40ED-9AE9-050C66800875}" srcOrd="5" destOrd="0" presId="urn:microsoft.com/office/officeart/2018/2/layout/IconCircleList"/>
    <dgm:cxn modelId="{A8E87D20-BEAD-437F-8E64-E347B30D4604}" type="presParOf" srcId="{7D4D9757-FD9D-4F37-BFDD-4EC64F6170B2}" destId="{A332EF91-A9B0-49B0-8037-B17C9EEADF82}" srcOrd="6" destOrd="0" presId="urn:microsoft.com/office/officeart/2018/2/layout/IconCircleList"/>
    <dgm:cxn modelId="{0697540D-BB01-44FA-B77B-20907F139121}" type="presParOf" srcId="{A332EF91-A9B0-49B0-8037-B17C9EEADF82}" destId="{5E78CD33-ADF8-4810-8B6E-5E5E6FB0934D}" srcOrd="0" destOrd="0" presId="urn:microsoft.com/office/officeart/2018/2/layout/IconCircleList"/>
    <dgm:cxn modelId="{89D52B4A-ED71-4E3D-BBEC-EC5B4992DAC0}" type="presParOf" srcId="{A332EF91-A9B0-49B0-8037-B17C9EEADF82}" destId="{F3F7F6BF-8910-4A77-BA4E-1A6E94399FD2}" srcOrd="1" destOrd="0" presId="urn:microsoft.com/office/officeart/2018/2/layout/IconCircleList"/>
    <dgm:cxn modelId="{344DD985-830C-4226-9ED7-3D7BAAB09F9A}" type="presParOf" srcId="{A332EF91-A9B0-49B0-8037-B17C9EEADF82}" destId="{1B1B4800-D2FB-4676-9C4E-6BCDF8BA4942}" srcOrd="2" destOrd="0" presId="urn:microsoft.com/office/officeart/2018/2/layout/IconCircleList"/>
    <dgm:cxn modelId="{26B3A270-78C3-48E5-ABD4-B0B4D1B7B6D1}" type="presParOf" srcId="{A332EF91-A9B0-49B0-8037-B17C9EEADF82}" destId="{38F08615-C15B-49E9-98B8-0C4989D97B1B}" srcOrd="3" destOrd="0" presId="urn:microsoft.com/office/officeart/2018/2/layout/IconCircleList"/>
    <dgm:cxn modelId="{F0227485-F8D2-4EF2-8324-899AE00FDC31}" type="presParOf" srcId="{7D4D9757-FD9D-4F37-BFDD-4EC64F6170B2}" destId="{8F500450-0337-4022-93F5-20E09BE660EB}" srcOrd="7" destOrd="0" presId="urn:microsoft.com/office/officeart/2018/2/layout/IconCircleList"/>
    <dgm:cxn modelId="{5926B10B-2FB5-4296-84F8-A87907E63AAC}" type="presParOf" srcId="{7D4D9757-FD9D-4F37-BFDD-4EC64F6170B2}" destId="{0E1E6658-94A5-4067-9C55-DCD274B3E660}" srcOrd="8" destOrd="0" presId="urn:microsoft.com/office/officeart/2018/2/layout/IconCircleList"/>
    <dgm:cxn modelId="{98367810-E140-44B1-A945-93731F390E06}" type="presParOf" srcId="{0E1E6658-94A5-4067-9C55-DCD274B3E660}" destId="{46CBC26D-39C5-427F-A0F5-727AC4C545AC}" srcOrd="0" destOrd="0" presId="urn:microsoft.com/office/officeart/2018/2/layout/IconCircleList"/>
    <dgm:cxn modelId="{815DE665-1757-4F88-B426-B31B6F2268AF}" type="presParOf" srcId="{0E1E6658-94A5-4067-9C55-DCD274B3E660}" destId="{6C14ED50-EDCA-4191-868B-B69E9B4DE4AE}" srcOrd="1" destOrd="0" presId="urn:microsoft.com/office/officeart/2018/2/layout/IconCircleList"/>
    <dgm:cxn modelId="{88579D32-EB83-4DB7-9D23-8C04431CFBF5}" type="presParOf" srcId="{0E1E6658-94A5-4067-9C55-DCD274B3E660}" destId="{23254E96-FEE1-4007-9392-98A42BF1F36C}" srcOrd="2" destOrd="0" presId="urn:microsoft.com/office/officeart/2018/2/layout/IconCircleList"/>
    <dgm:cxn modelId="{C3D548F8-710A-4765-8B2D-A853CF9671FD}" type="presParOf" srcId="{0E1E6658-94A5-4067-9C55-DCD274B3E660}" destId="{D109744D-908A-4DCF-ABF9-1895F40DA2F9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5D34145-4668-4B0E-AF17-2A09FAA0ADD8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4FB6D92-1209-4027-9290-9B6A93A49C82}">
      <dgm:prSet/>
      <dgm:spPr/>
      <dgm:t>
        <a:bodyPr/>
        <a:lstStyle/>
        <a:p>
          <a:r>
            <a:rPr lang="en-US" dirty="0"/>
            <a:t>Toss</a:t>
          </a:r>
        </a:p>
      </dgm:t>
    </dgm:pt>
    <dgm:pt modelId="{7CCB57FB-0DB8-49FE-9D69-ACDDEB3AC064}" type="parTrans" cxnId="{A1485BD4-7929-49F5-AA52-44C9214C6894}">
      <dgm:prSet/>
      <dgm:spPr/>
      <dgm:t>
        <a:bodyPr/>
        <a:lstStyle/>
        <a:p>
          <a:endParaRPr lang="en-US"/>
        </a:p>
      </dgm:t>
    </dgm:pt>
    <dgm:pt modelId="{A866143C-2C25-46CD-87DF-4B3E7033CAD6}" type="sibTrans" cxnId="{A1485BD4-7929-49F5-AA52-44C9214C6894}">
      <dgm:prSet/>
      <dgm:spPr/>
      <dgm:t>
        <a:bodyPr/>
        <a:lstStyle/>
        <a:p>
          <a:endParaRPr lang="en-US"/>
        </a:p>
      </dgm:t>
    </dgm:pt>
    <dgm:pt modelId="{92D664B8-176C-499A-9A02-25CF61CC43E9}">
      <dgm:prSet/>
      <dgm:spPr/>
      <dgm:t>
        <a:bodyPr/>
        <a:lstStyle/>
        <a:p>
          <a:r>
            <a:rPr lang="en-US"/>
            <a:t>Tax</a:t>
          </a:r>
        </a:p>
      </dgm:t>
    </dgm:pt>
    <dgm:pt modelId="{01E9A8AD-7B68-498C-9D2E-234DFCEE8928}" type="parTrans" cxnId="{D791A331-461A-45DE-9FBE-1D9C7D3BE36B}">
      <dgm:prSet/>
      <dgm:spPr/>
      <dgm:t>
        <a:bodyPr/>
        <a:lstStyle/>
        <a:p>
          <a:endParaRPr lang="en-US"/>
        </a:p>
      </dgm:t>
    </dgm:pt>
    <dgm:pt modelId="{50DA0A2F-0D9B-4FA4-92D9-E613C4CF9ACA}" type="sibTrans" cxnId="{D791A331-461A-45DE-9FBE-1D9C7D3BE36B}">
      <dgm:prSet/>
      <dgm:spPr/>
      <dgm:t>
        <a:bodyPr/>
        <a:lstStyle/>
        <a:p>
          <a:endParaRPr lang="en-US"/>
        </a:p>
      </dgm:t>
    </dgm:pt>
    <dgm:pt modelId="{35F01E8B-4FCB-4F88-B923-E8DB0D9CDC4E}">
      <dgm:prSet/>
      <dgm:spPr/>
      <dgm:t>
        <a:bodyPr/>
        <a:lstStyle/>
        <a:p>
          <a:r>
            <a:rPr lang="en-US"/>
            <a:t>Fizz</a:t>
          </a:r>
        </a:p>
      </dgm:t>
    </dgm:pt>
    <dgm:pt modelId="{50A597F4-7345-41B4-A0E8-FA05804DF72D}" type="parTrans" cxnId="{B6B4A9A4-2426-4FD1-9FBD-658B64B8AB6C}">
      <dgm:prSet/>
      <dgm:spPr/>
      <dgm:t>
        <a:bodyPr/>
        <a:lstStyle/>
        <a:p>
          <a:endParaRPr lang="en-US"/>
        </a:p>
      </dgm:t>
    </dgm:pt>
    <dgm:pt modelId="{21CCA353-6199-4C6F-A883-A5C212C6D978}" type="sibTrans" cxnId="{B6B4A9A4-2426-4FD1-9FBD-658B64B8AB6C}">
      <dgm:prSet/>
      <dgm:spPr/>
      <dgm:t>
        <a:bodyPr/>
        <a:lstStyle/>
        <a:p>
          <a:endParaRPr lang="en-US"/>
        </a:p>
      </dgm:t>
    </dgm:pt>
    <dgm:pt modelId="{C159EA56-8A4B-4F81-8C44-EE5CE7A3ABF1}">
      <dgm:prSet/>
      <dgm:spPr/>
      <dgm:t>
        <a:bodyPr/>
        <a:lstStyle/>
        <a:p>
          <a:r>
            <a:rPr lang="en-US"/>
            <a:t>Watch</a:t>
          </a:r>
        </a:p>
      </dgm:t>
    </dgm:pt>
    <dgm:pt modelId="{41459B32-314F-47DF-816F-9A51D2BDB662}" type="parTrans" cxnId="{2A4B781D-FB00-4B6C-B66D-1413871C5AC8}">
      <dgm:prSet/>
      <dgm:spPr/>
      <dgm:t>
        <a:bodyPr/>
        <a:lstStyle/>
        <a:p>
          <a:endParaRPr lang="en-US"/>
        </a:p>
      </dgm:t>
    </dgm:pt>
    <dgm:pt modelId="{416A84DE-1B36-4EAD-9A0D-F9BFCDE66334}" type="sibTrans" cxnId="{2A4B781D-FB00-4B6C-B66D-1413871C5AC8}">
      <dgm:prSet/>
      <dgm:spPr/>
      <dgm:t>
        <a:bodyPr/>
        <a:lstStyle/>
        <a:p>
          <a:endParaRPr lang="en-US"/>
        </a:p>
      </dgm:t>
    </dgm:pt>
    <dgm:pt modelId="{EBE6305E-0E26-4D9D-95A1-EEFAAB1D0059}">
      <dgm:prSet/>
      <dgm:spPr/>
      <dgm:t>
        <a:bodyPr/>
        <a:lstStyle/>
        <a:p>
          <a:r>
            <a:rPr lang="en-US"/>
            <a:t>Flush</a:t>
          </a:r>
        </a:p>
      </dgm:t>
    </dgm:pt>
    <dgm:pt modelId="{1B35CABF-B1B5-44EF-83C0-46C404D18CB5}" type="parTrans" cxnId="{7E62F64D-D663-4A8C-9DBC-1512B992B246}">
      <dgm:prSet/>
      <dgm:spPr/>
      <dgm:t>
        <a:bodyPr/>
        <a:lstStyle/>
        <a:p>
          <a:endParaRPr lang="en-US"/>
        </a:p>
      </dgm:t>
    </dgm:pt>
    <dgm:pt modelId="{74F79CBE-98D7-46A8-8872-45213B602613}" type="sibTrans" cxnId="{7E62F64D-D663-4A8C-9DBC-1512B992B246}">
      <dgm:prSet/>
      <dgm:spPr/>
      <dgm:t>
        <a:bodyPr/>
        <a:lstStyle/>
        <a:p>
          <a:endParaRPr lang="en-US"/>
        </a:p>
      </dgm:t>
    </dgm:pt>
    <dgm:pt modelId="{3CE44FCB-254A-45C4-AA40-9B236A1E2E0C}" type="pres">
      <dgm:prSet presAssocID="{35D34145-4668-4B0E-AF17-2A09FAA0ADD8}" presName="vert0" presStyleCnt="0">
        <dgm:presLayoutVars>
          <dgm:dir/>
          <dgm:animOne val="branch"/>
          <dgm:animLvl val="lvl"/>
        </dgm:presLayoutVars>
      </dgm:prSet>
      <dgm:spPr/>
    </dgm:pt>
    <dgm:pt modelId="{DD383BE3-B9DD-4C03-854C-7EA83C56E6D6}" type="pres">
      <dgm:prSet presAssocID="{A4FB6D92-1209-4027-9290-9B6A93A49C82}" presName="thickLine" presStyleLbl="alignNode1" presStyleIdx="0" presStyleCnt="5"/>
      <dgm:spPr/>
    </dgm:pt>
    <dgm:pt modelId="{DBF4262C-92DD-4801-B6F9-FFA4F2B52037}" type="pres">
      <dgm:prSet presAssocID="{A4FB6D92-1209-4027-9290-9B6A93A49C82}" presName="horz1" presStyleCnt="0"/>
      <dgm:spPr/>
    </dgm:pt>
    <dgm:pt modelId="{F5CA7590-7ED8-4DD4-9A31-DF5FA13667C4}" type="pres">
      <dgm:prSet presAssocID="{A4FB6D92-1209-4027-9290-9B6A93A49C82}" presName="tx1" presStyleLbl="revTx" presStyleIdx="0" presStyleCnt="5"/>
      <dgm:spPr/>
    </dgm:pt>
    <dgm:pt modelId="{590EAE66-A8D7-47C7-A06D-008F669214BF}" type="pres">
      <dgm:prSet presAssocID="{A4FB6D92-1209-4027-9290-9B6A93A49C82}" presName="vert1" presStyleCnt="0"/>
      <dgm:spPr/>
    </dgm:pt>
    <dgm:pt modelId="{B88E5828-0266-4F48-9826-DDE113DCF2D4}" type="pres">
      <dgm:prSet presAssocID="{92D664B8-176C-499A-9A02-25CF61CC43E9}" presName="thickLine" presStyleLbl="alignNode1" presStyleIdx="1" presStyleCnt="5"/>
      <dgm:spPr/>
    </dgm:pt>
    <dgm:pt modelId="{821E12FC-0C8B-41C6-A0C3-992929F09B96}" type="pres">
      <dgm:prSet presAssocID="{92D664B8-176C-499A-9A02-25CF61CC43E9}" presName="horz1" presStyleCnt="0"/>
      <dgm:spPr/>
    </dgm:pt>
    <dgm:pt modelId="{64C441D4-7869-49AF-B93F-3C8E5728CBB2}" type="pres">
      <dgm:prSet presAssocID="{92D664B8-176C-499A-9A02-25CF61CC43E9}" presName="tx1" presStyleLbl="revTx" presStyleIdx="1" presStyleCnt="5"/>
      <dgm:spPr/>
    </dgm:pt>
    <dgm:pt modelId="{1DA92A96-2B3B-4CAD-B6FE-F6F4C699BA29}" type="pres">
      <dgm:prSet presAssocID="{92D664B8-176C-499A-9A02-25CF61CC43E9}" presName="vert1" presStyleCnt="0"/>
      <dgm:spPr/>
    </dgm:pt>
    <dgm:pt modelId="{8D92C337-6F3D-4DB0-BD12-6A0EB4FE09FF}" type="pres">
      <dgm:prSet presAssocID="{35F01E8B-4FCB-4F88-B923-E8DB0D9CDC4E}" presName="thickLine" presStyleLbl="alignNode1" presStyleIdx="2" presStyleCnt="5"/>
      <dgm:spPr/>
    </dgm:pt>
    <dgm:pt modelId="{C1BE837E-10E8-42CD-A7B0-FB9EE0742165}" type="pres">
      <dgm:prSet presAssocID="{35F01E8B-4FCB-4F88-B923-E8DB0D9CDC4E}" presName="horz1" presStyleCnt="0"/>
      <dgm:spPr/>
    </dgm:pt>
    <dgm:pt modelId="{98061252-FA66-45B0-965E-06FF9122AE6A}" type="pres">
      <dgm:prSet presAssocID="{35F01E8B-4FCB-4F88-B923-E8DB0D9CDC4E}" presName="tx1" presStyleLbl="revTx" presStyleIdx="2" presStyleCnt="5"/>
      <dgm:spPr/>
    </dgm:pt>
    <dgm:pt modelId="{CF5B95FD-ACB2-4BD2-9C70-A20022776D5B}" type="pres">
      <dgm:prSet presAssocID="{35F01E8B-4FCB-4F88-B923-E8DB0D9CDC4E}" presName="vert1" presStyleCnt="0"/>
      <dgm:spPr/>
    </dgm:pt>
    <dgm:pt modelId="{3B0D3F8E-914F-4D00-9FC4-D3602DACC48B}" type="pres">
      <dgm:prSet presAssocID="{C159EA56-8A4B-4F81-8C44-EE5CE7A3ABF1}" presName="thickLine" presStyleLbl="alignNode1" presStyleIdx="3" presStyleCnt="5"/>
      <dgm:spPr/>
    </dgm:pt>
    <dgm:pt modelId="{01BB43CB-BF5F-4F42-9326-5BED7CAD9E0C}" type="pres">
      <dgm:prSet presAssocID="{C159EA56-8A4B-4F81-8C44-EE5CE7A3ABF1}" presName="horz1" presStyleCnt="0"/>
      <dgm:spPr/>
    </dgm:pt>
    <dgm:pt modelId="{C952DB10-F459-4B79-B742-9FFF452207A8}" type="pres">
      <dgm:prSet presAssocID="{C159EA56-8A4B-4F81-8C44-EE5CE7A3ABF1}" presName="tx1" presStyleLbl="revTx" presStyleIdx="3" presStyleCnt="5"/>
      <dgm:spPr/>
    </dgm:pt>
    <dgm:pt modelId="{6987F597-76C5-4F13-852D-8584E78375C8}" type="pres">
      <dgm:prSet presAssocID="{C159EA56-8A4B-4F81-8C44-EE5CE7A3ABF1}" presName="vert1" presStyleCnt="0"/>
      <dgm:spPr/>
    </dgm:pt>
    <dgm:pt modelId="{E66F97F1-7EE3-4D86-A254-4C402821BC2E}" type="pres">
      <dgm:prSet presAssocID="{EBE6305E-0E26-4D9D-95A1-EEFAAB1D0059}" presName="thickLine" presStyleLbl="alignNode1" presStyleIdx="4" presStyleCnt="5"/>
      <dgm:spPr/>
    </dgm:pt>
    <dgm:pt modelId="{1E3DDF1D-9855-4613-9D17-A3E757158617}" type="pres">
      <dgm:prSet presAssocID="{EBE6305E-0E26-4D9D-95A1-EEFAAB1D0059}" presName="horz1" presStyleCnt="0"/>
      <dgm:spPr/>
    </dgm:pt>
    <dgm:pt modelId="{18BCD7F7-28FA-40F4-9B2E-8EF85C920DE8}" type="pres">
      <dgm:prSet presAssocID="{EBE6305E-0E26-4D9D-95A1-EEFAAB1D0059}" presName="tx1" presStyleLbl="revTx" presStyleIdx="4" presStyleCnt="5"/>
      <dgm:spPr/>
    </dgm:pt>
    <dgm:pt modelId="{BD64B140-2383-4546-A751-7D322027E414}" type="pres">
      <dgm:prSet presAssocID="{EBE6305E-0E26-4D9D-95A1-EEFAAB1D0059}" presName="vert1" presStyleCnt="0"/>
      <dgm:spPr/>
    </dgm:pt>
  </dgm:ptLst>
  <dgm:cxnLst>
    <dgm:cxn modelId="{B7CF590E-6575-4369-9EC7-A3512A5AA2C7}" type="presOf" srcId="{92D664B8-176C-499A-9A02-25CF61CC43E9}" destId="{64C441D4-7869-49AF-B93F-3C8E5728CBB2}" srcOrd="0" destOrd="0" presId="urn:microsoft.com/office/officeart/2008/layout/LinedList"/>
    <dgm:cxn modelId="{2A4B781D-FB00-4B6C-B66D-1413871C5AC8}" srcId="{35D34145-4668-4B0E-AF17-2A09FAA0ADD8}" destId="{C159EA56-8A4B-4F81-8C44-EE5CE7A3ABF1}" srcOrd="3" destOrd="0" parTransId="{41459B32-314F-47DF-816F-9A51D2BDB662}" sibTransId="{416A84DE-1B36-4EAD-9A0D-F9BFCDE66334}"/>
    <dgm:cxn modelId="{D791A331-461A-45DE-9FBE-1D9C7D3BE36B}" srcId="{35D34145-4668-4B0E-AF17-2A09FAA0ADD8}" destId="{92D664B8-176C-499A-9A02-25CF61CC43E9}" srcOrd="1" destOrd="0" parTransId="{01E9A8AD-7B68-498C-9D2E-234DFCEE8928}" sibTransId="{50DA0A2F-0D9B-4FA4-92D9-E613C4CF9ACA}"/>
    <dgm:cxn modelId="{7E62F64D-D663-4A8C-9DBC-1512B992B246}" srcId="{35D34145-4668-4B0E-AF17-2A09FAA0ADD8}" destId="{EBE6305E-0E26-4D9D-95A1-EEFAAB1D0059}" srcOrd="4" destOrd="0" parTransId="{1B35CABF-B1B5-44EF-83C0-46C404D18CB5}" sibTransId="{74F79CBE-98D7-46A8-8872-45213B602613}"/>
    <dgm:cxn modelId="{5002A58C-0CD8-4226-BC79-417778D7A1DC}" type="presOf" srcId="{EBE6305E-0E26-4D9D-95A1-EEFAAB1D0059}" destId="{18BCD7F7-28FA-40F4-9B2E-8EF85C920DE8}" srcOrd="0" destOrd="0" presId="urn:microsoft.com/office/officeart/2008/layout/LinedList"/>
    <dgm:cxn modelId="{3AE305A4-6217-4121-8A3E-A6E293CDD5B2}" type="presOf" srcId="{35F01E8B-4FCB-4F88-B923-E8DB0D9CDC4E}" destId="{98061252-FA66-45B0-965E-06FF9122AE6A}" srcOrd="0" destOrd="0" presId="urn:microsoft.com/office/officeart/2008/layout/LinedList"/>
    <dgm:cxn modelId="{B6B4A9A4-2426-4FD1-9FBD-658B64B8AB6C}" srcId="{35D34145-4668-4B0E-AF17-2A09FAA0ADD8}" destId="{35F01E8B-4FCB-4F88-B923-E8DB0D9CDC4E}" srcOrd="2" destOrd="0" parTransId="{50A597F4-7345-41B4-A0E8-FA05804DF72D}" sibTransId="{21CCA353-6199-4C6F-A883-A5C212C6D978}"/>
    <dgm:cxn modelId="{05515AA8-F570-4155-A2D2-FB91C8D97C1B}" type="presOf" srcId="{C159EA56-8A4B-4F81-8C44-EE5CE7A3ABF1}" destId="{C952DB10-F459-4B79-B742-9FFF452207A8}" srcOrd="0" destOrd="0" presId="urn:microsoft.com/office/officeart/2008/layout/LinedList"/>
    <dgm:cxn modelId="{A1485BD4-7929-49F5-AA52-44C9214C6894}" srcId="{35D34145-4668-4B0E-AF17-2A09FAA0ADD8}" destId="{A4FB6D92-1209-4027-9290-9B6A93A49C82}" srcOrd="0" destOrd="0" parTransId="{7CCB57FB-0DB8-49FE-9D69-ACDDEB3AC064}" sibTransId="{A866143C-2C25-46CD-87DF-4B3E7033CAD6}"/>
    <dgm:cxn modelId="{6E400FE2-4BF0-481B-8AC6-089A096A57EA}" type="presOf" srcId="{A4FB6D92-1209-4027-9290-9B6A93A49C82}" destId="{F5CA7590-7ED8-4DD4-9A31-DF5FA13667C4}" srcOrd="0" destOrd="0" presId="urn:microsoft.com/office/officeart/2008/layout/LinedList"/>
    <dgm:cxn modelId="{1C914CFF-4BE9-4032-8BDF-23AF2DC0E111}" type="presOf" srcId="{35D34145-4668-4B0E-AF17-2A09FAA0ADD8}" destId="{3CE44FCB-254A-45C4-AA40-9B236A1E2E0C}" srcOrd="0" destOrd="0" presId="urn:microsoft.com/office/officeart/2008/layout/LinedList"/>
    <dgm:cxn modelId="{A73270D2-B618-478E-80D7-EC3940B12E52}" type="presParOf" srcId="{3CE44FCB-254A-45C4-AA40-9B236A1E2E0C}" destId="{DD383BE3-B9DD-4C03-854C-7EA83C56E6D6}" srcOrd="0" destOrd="0" presId="urn:microsoft.com/office/officeart/2008/layout/LinedList"/>
    <dgm:cxn modelId="{F58B1A3F-ED7E-4E15-841D-659755654C85}" type="presParOf" srcId="{3CE44FCB-254A-45C4-AA40-9B236A1E2E0C}" destId="{DBF4262C-92DD-4801-B6F9-FFA4F2B52037}" srcOrd="1" destOrd="0" presId="urn:microsoft.com/office/officeart/2008/layout/LinedList"/>
    <dgm:cxn modelId="{88A2AC6D-F9D6-4AC8-9901-101CBC1DC58B}" type="presParOf" srcId="{DBF4262C-92DD-4801-B6F9-FFA4F2B52037}" destId="{F5CA7590-7ED8-4DD4-9A31-DF5FA13667C4}" srcOrd="0" destOrd="0" presId="urn:microsoft.com/office/officeart/2008/layout/LinedList"/>
    <dgm:cxn modelId="{2996372D-7D29-42F9-AFEA-F38DD6658412}" type="presParOf" srcId="{DBF4262C-92DD-4801-B6F9-FFA4F2B52037}" destId="{590EAE66-A8D7-47C7-A06D-008F669214BF}" srcOrd="1" destOrd="0" presId="urn:microsoft.com/office/officeart/2008/layout/LinedList"/>
    <dgm:cxn modelId="{53A811F4-C585-43C2-8D9A-1D8E5A7C1AE2}" type="presParOf" srcId="{3CE44FCB-254A-45C4-AA40-9B236A1E2E0C}" destId="{B88E5828-0266-4F48-9826-DDE113DCF2D4}" srcOrd="2" destOrd="0" presId="urn:microsoft.com/office/officeart/2008/layout/LinedList"/>
    <dgm:cxn modelId="{3C47094B-FE69-4911-B49E-7321F9EF6267}" type="presParOf" srcId="{3CE44FCB-254A-45C4-AA40-9B236A1E2E0C}" destId="{821E12FC-0C8B-41C6-A0C3-992929F09B96}" srcOrd="3" destOrd="0" presId="urn:microsoft.com/office/officeart/2008/layout/LinedList"/>
    <dgm:cxn modelId="{2A00C879-24D4-4D28-90C3-2DC244BC520D}" type="presParOf" srcId="{821E12FC-0C8B-41C6-A0C3-992929F09B96}" destId="{64C441D4-7869-49AF-B93F-3C8E5728CBB2}" srcOrd="0" destOrd="0" presId="urn:microsoft.com/office/officeart/2008/layout/LinedList"/>
    <dgm:cxn modelId="{8FEC6345-F54F-4C35-B955-A40B79B255C4}" type="presParOf" srcId="{821E12FC-0C8B-41C6-A0C3-992929F09B96}" destId="{1DA92A96-2B3B-4CAD-B6FE-F6F4C699BA29}" srcOrd="1" destOrd="0" presId="urn:microsoft.com/office/officeart/2008/layout/LinedList"/>
    <dgm:cxn modelId="{C320C5BD-1773-415D-8384-1EF47BAFF63B}" type="presParOf" srcId="{3CE44FCB-254A-45C4-AA40-9B236A1E2E0C}" destId="{8D92C337-6F3D-4DB0-BD12-6A0EB4FE09FF}" srcOrd="4" destOrd="0" presId="urn:microsoft.com/office/officeart/2008/layout/LinedList"/>
    <dgm:cxn modelId="{27B70ABE-E24C-4BA0-8AA0-C029393AE27A}" type="presParOf" srcId="{3CE44FCB-254A-45C4-AA40-9B236A1E2E0C}" destId="{C1BE837E-10E8-42CD-A7B0-FB9EE0742165}" srcOrd="5" destOrd="0" presId="urn:microsoft.com/office/officeart/2008/layout/LinedList"/>
    <dgm:cxn modelId="{BB8611AF-5346-4599-8600-C5F953DC0321}" type="presParOf" srcId="{C1BE837E-10E8-42CD-A7B0-FB9EE0742165}" destId="{98061252-FA66-45B0-965E-06FF9122AE6A}" srcOrd="0" destOrd="0" presId="urn:microsoft.com/office/officeart/2008/layout/LinedList"/>
    <dgm:cxn modelId="{B915B83B-29A9-4EAF-85E4-3404843AF559}" type="presParOf" srcId="{C1BE837E-10E8-42CD-A7B0-FB9EE0742165}" destId="{CF5B95FD-ACB2-4BD2-9C70-A20022776D5B}" srcOrd="1" destOrd="0" presId="urn:microsoft.com/office/officeart/2008/layout/LinedList"/>
    <dgm:cxn modelId="{02EDDA1F-778B-49A5-9726-E0C8758F1731}" type="presParOf" srcId="{3CE44FCB-254A-45C4-AA40-9B236A1E2E0C}" destId="{3B0D3F8E-914F-4D00-9FC4-D3602DACC48B}" srcOrd="6" destOrd="0" presId="urn:microsoft.com/office/officeart/2008/layout/LinedList"/>
    <dgm:cxn modelId="{38F382CC-5C61-4367-85DE-88E495ABDEA6}" type="presParOf" srcId="{3CE44FCB-254A-45C4-AA40-9B236A1E2E0C}" destId="{01BB43CB-BF5F-4F42-9326-5BED7CAD9E0C}" srcOrd="7" destOrd="0" presId="urn:microsoft.com/office/officeart/2008/layout/LinedList"/>
    <dgm:cxn modelId="{269A0409-43D0-4B2D-8B96-BC9A09CD8E0F}" type="presParOf" srcId="{01BB43CB-BF5F-4F42-9326-5BED7CAD9E0C}" destId="{C952DB10-F459-4B79-B742-9FFF452207A8}" srcOrd="0" destOrd="0" presId="urn:microsoft.com/office/officeart/2008/layout/LinedList"/>
    <dgm:cxn modelId="{CA49B834-A3CF-43BC-893A-0D0A097CD855}" type="presParOf" srcId="{01BB43CB-BF5F-4F42-9326-5BED7CAD9E0C}" destId="{6987F597-76C5-4F13-852D-8584E78375C8}" srcOrd="1" destOrd="0" presId="urn:microsoft.com/office/officeart/2008/layout/LinedList"/>
    <dgm:cxn modelId="{4D9A8D72-2273-4ED2-87D1-85319C7BC176}" type="presParOf" srcId="{3CE44FCB-254A-45C4-AA40-9B236A1E2E0C}" destId="{E66F97F1-7EE3-4D86-A254-4C402821BC2E}" srcOrd="8" destOrd="0" presId="urn:microsoft.com/office/officeart/2008/layout/LinedList"/>
    <dgm:cxn modelId="{D1D0F027-F37D-422B-B6F9-82D0ADF99A7C}" type="presParOf" srcId="{3CE44FCB-254A-45C4-AA40-9B236A1E2E0C}" destId="{1E3DDF1D-9855-4613-9D17-A3E757158617}" srcOrd="9" destOrd="0" presId="urn:microsoft.com/office/officeart/2008/layout/LinedList"/>
    <dgm:cxn modelId="{DAE08964-1E70-47DE-9AD0-775A649A0AB0}" type="presParOf" srcId="{1E3DDF1D-9855-4613-9D17-A3E757158617}" destId="{18BCD7F7-28FA-40F4-9B2E-8EF85C920DE8}" srcOrd="0" destOrd="0" presId="urn:microsoft.com/office/officeart/2008/layout/LinedList"/>
    <dgm:cxn modelId="{461CE09A-D28A-4FD3-8E4B-0F415CE94A35}" type="presParOf" srcId="{1E3DDF1D-9855-4613-9D17-A3E757158617}" destId="{BD64B140-2383-4546-A751-7D322027E41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8F8E60-C1B3-4CCE-987B-B77B84798DF2}">
      <dsp:nvSpPr>
        <dsp:cNvPr id="0" name=""/>
        <dsp:cNvSpPr/>
      </dsp:nvSpPr>
      <dsp:spPr>
        <a:xfrm>
          <a:off x="2240745" y="247461"/>
          <a:ext cx="2196000" cy="2196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F7FA4E-D79E-4C1F-AF51-3A38D6F5B4B7}">
      <dsp:nvSpPr>
        <dsp:cNvPr id="0" name=""/>
        <dsp:cNvSpPr/>
      </dsp:nvSpPr>
      <dsp:spPr>
        <a:xfrm>
          <a:off x="2708745" y="715461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412103-8B65-464E-B2C2-D7010F4C487F}">
      <dsp:nvSpPr>
        <dsp:cNvPr id="0" name=""/>
        <dsp:cNvSpPr/>
      </dsp:nvSpPr>
      <dsp:spPr>
        <a:xfrm>
          <a:off x="1538745" y="3127461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Singular noun: one</a:t>
          </a:r>
        </a:p>
      </dsp:txBody>
      <dsp:txXfrm>
        <a:off x="1538745" y="3127461"/>
        <a:ext cx="3600000" cy="720000"/>
      </dsp:txXfrm>
    </dsp:sp>
    <dsp:sp modelId="{2333C711-2CA8-4800-8878-4D6D1CA72D8A}">
      <dsp:nvSpPr>
        <dsp:cNvPr id="0" name=""/>
        <dsp:cNvSpPr/>
      </dsp:nvSpPr>
      <dsp:spPr>
        <a:xfrm>
          <a:off x="6470745" y="247461"/>
          <a:ext cx="2196000" cy="2196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215AA5-3BB0-4839-8E42-1F46948B6DBE}">
      <dsp:nvSpPr>
        <dsp:cNvPr id="0" name=""/>
        <dsp:cNvSpPr/>
      </dsp:nvSpPr>
      <dsp:spPr>
        <a:xfrm>
          <a:off x="6938745" y="715461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E4A9E9-AD5D-416F-AD25-6306572C296A}">
      <dsp:nvSpPr>
        <dsp:cNvPr id="0" name=""/>
        <dsp:cNvSpPr/>
      </dsp:nvSpPr>
      <dsp:spPr>
        <a:xfrm>
          <a:off x="5768745" y="3127461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Plural noun: more than one</a:t>
          </a:r>
        </a:p>
      </dsp:txBody>
      <dsp:txXfrm>
        <a:off x="5768745" y="3127461"/>
        <a:ext cx="3600000" cy="7200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383BE3-B9DD-4C03-854C-7EA83C56E6D6}">
      <dsp:nvSpPr>
        <dsp:cNvPr id="0" name=""/>
        <dsp:cNvSpPr/>
      </dsp:nvSpPr>
      <dsp:spPr>
        <a:xfrm>
          <a:off x="0" y="531"/>
          <a:ext cx="1140748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CA7590-7ED8-4DD4-9A31-DF5FA13667C4}">
      <dsp:nvSpPr>
        <dsp:cNvPr id="0" name=""/>
        <dsp:cNvSpPr/>
      </dsp:nvSpPr>
      <dsp:spPr>
        <a:xfrm>
          <a:off x="0" y="531"/>
          <a:ext cx="11407487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Toss</a:t>
          </a:r>
          <a:r>
            <a:rPr lang="en-US" sz="4000" kern="1200" dirty="0">
              <a:solidFill>
                <a:srgbClr val="FF0000"/>
              </a:solidFill>
            </a:rPr>
            <a:t>es</a:t>
          </a:r>
          <a:endParaRPr lang="en-US" sz="4000" kern="1200" dirty="0"/>
        </a:p>
      </dsp:txBody>
      <dsp:txXfrm>
        <a:off x="0" y="531"/>
        <a:ext cx="11407487" cy="870055"/>
      </dsp:txXfrm>
    </dsp:sp>
    <dsp:sp modelId="{B88E5828-0266-4F48-9826-DDE113DCF2D4}">
      <dsp:nvSpPr>
        <dsp:cNvPr id="0" name=""/>
        <dsp:cNvSpPr/>
      </dsp:nvSpPr>
      <dsp:spPr>
        <a:xfrm>
          <a:off x="0" y="870586"/>
          <a:ext cx="11407487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C441D4-7869-49AF-B93F-3C8E5728CBB2}">
      <dsp:nvSpPr>
        <dsp:cNvPr id="0" name=""/>
        <dsp:cNvSpPr/>
      </dsp:nvSpPr>
      <dsp:spPr>
        <a:xfrm>
          <a:off x="0" y="870586"/>
          <a:ext cx="11407487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Tax</a:t>
          </a:r>
          <a:r>
            <a:rPr lang="en-US" sz="4000" kern="1200" dirty="0">
              <a:solidFill>
                <a:srgbClr val="FF0000"/>
              </a:solidFill>
            </a:rPr>
            <a:t>es</a:t>
          </a:r>
          <a:endParaRPr lang="en-US" sz="4000" kern="1200" dirty="0"/>
        </a:p>
      </dsp:txBody>
      <dsp:txXfrm>
        <a:off x="0" y="870586"/>
        <a:ext cx="11407487" cy="870055"/>
      </dsp:txXfrm>
    </dsp:sp>
    <dsp:sp modelId="{8D92C337-6F3D-4DB0-BD12-6A0EB4FE09FF}">
      <dsp:nvSpPr>
        <dsp:cNvPr id="0" name=""/>
        <dsp:cNvSpPr/>
      </dsp:nvSpPr>
      <dsp:spPr>
        <a:xfrm>
          <a:off x="0" y="1740641"/>
          <a:ext cx="11407487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061252-FA66-45B0-965E-06FF9122AE6A}">
      <dsp:nvSpPr>
        <dsp:cNvPr id="0" name=""/>
        <dsp:cNvSpPr/>
      </dsp:nvSpPr>
      <dsp:spPr>
        <a:xfrm>
          <a:off x="0" y="1740641"/>
          <a:ext cx="11407487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Fizz</a:t>
          </a:r>
          <a:r>
            <a:rPr lang="en-US" sz="4000" kern="1200" dirty="0">
              <a:solidFill>
                <a:srgbClr val="FF0000"/>
              </a:solidFill>
            </a:rPr>
            <a:t>es</a:t>
          </a:r>
          <a:endParaRPr lang="en-US" sz="4000" kern="1200" dirty="0"/>
        </a:p>
      </dsp:txBody>
      <dsp:txXfrm>
        <a:off x="0" y="1740641"/>
        <a:ext cx="11407487" cy="870055"/>
      </dsp:txXfrm>
    </dsp:sp>
    <dsp:sp modelId="{3B0D3F8E-914F-4D00-9FC4-D3602DACC48B}">
      <dsp:nvSpPr>
        <dsp:cNvPr id="0" name=""/>
        <dsp:cNvSpPr/>
      </dsp:nvSpPr>
      <dsp:spPr>
        <a:xfrm>
          <a:off x="0" y="2610696"/>
          <a:ext cx="1140748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52DB10-F459-4B79-B742-9FFF452207A8}">
      <dsp:nvSpPr>
        <dsp:cNvPr id="0" name=""/>
        <dsp:cNvSpPr/>
      </dsp:nvSpPr>
      <dsp:spPr>
        <a:xfrm>
          <a:off x="0" y="2610696"/>
          <a:ext cx="11407487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Watch</a:t>
          </a:r>
          <a:r>
            <a:rPr lang="en-US" sz="4000" kern="1200" dirty="0">
              <a:solidFill>
                <a:srgbClr val="FF0000"/>
              </a:solidFill>
            </a:rPr>
            <a:t>es</a:t>
          </a:r>
          <a:endParaRPr lang="en-US" sz="4000" kern="1200" dirty="0"/>
        </a:p>
      </dsp:txBody>
      <dsp:txXfrm>
        <a:off x="0" y="2610696"/>
        <a:ext cx="11407487" cy="870055"/>
      </dsp:txXfrm>
    </dsp:sp>
    <dsp:sp modelId="{E66F97F1-7EE3-4D86-A254-4C402821BC2E}">
      <dsp:nvSpPr>
        <dsp:cNvPr id="0" name=""/>
        <dsp:cNvSpPr/>
      </dsp:nvSpPr>
      <dsp:spPr>
        <a:xfrm>
          <a:off x="0" y="3480751"/>
          <a:ext cx="11407487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BCD7F7-28FA-40F4-9B2E-8EF85C920DE8}">
      <dsp:nvSpPr>
        <dsp:cNvPr id="0" name=""/>
        <dsp:cNvSpPr/>
      </dsp:nvSpPr>
      <dsp:spPr>
        <a:xfrm>
          <a:off x="0" y="3480751"/>
          <a:ext cx="11407487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Flush</a:t>
          </a:r>
          <a:r>
            <a:rPr lang="en-US" sz="4000" kern="1200" dirty="0">
              <a:solidFill>
                <a:srgbClr val="FF0000"/>
              </a:solidFill>
            </a:rPr>
            <a:t>es</a:t>
          </a:r>
          <a:endParaRPr lang="en-US" sz="4000" kern="1200" dirty="0"/>
        </a:p>
      </dsp:txBody>
      <dsp:txXfrm>
        <a:off x="0" y="3480751"/>
        <a:ext cx="11407487" cy="8700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D7490D-04D9-43E1-971F-003277507D40}">
      <dsp:nvSpPr>
        <dsp:cNvPr id="0" name=""/>
        <dsp:cNvSpPr/>
      </dsp:nvSpPr>
      <dsp:spPr>
        <a:xfrm>
          <a:off x="0" y="665424"/>
          <a:ext cx="10907490" cy="1228476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330149-ED3D-414F-8D98-7FC0A636D350}">
      <dsp:nvSpPr>
        <dsp:cNvPr id="0" name=""/>
        <dsp:cNvSpPr/>
      </dsp:nvSpPr>
      <dsp:spPr>
        <a:xfrm>
          <a:off x="371614" y="941832"/>
          <a:ext cx="675662" cy="6756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B7C6C9-E846-4FC8-AF6D-18E6C649A691}">
      <dsp:nvSpPr>
        <dsp:cNvPr id="0" name=""/>
        <dsp:cNvSpPr/>
      </dsp:nvSpPr>
      <dsp:spPr>
        <a:xfrm>
          <a:off x="1418890" y="665424"/>
          <a:ext cx="9488599" cy="12284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014" tIns="130014" rIns="130014" bIns="13001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If the noun is not irregular ad does not in end in ‘s’, ‘x’, ‘z’, ‘ch’ or ‘sh’, we add ‘s’ at the end to make it plural.</a:t>
          </a:r>
        </a:p>
      </dsp:txBody>
      <dsp:txXfrm>
        <a:off x="1418890" y="665424"/>
        <a:ext cx="9488599" cy="1228476"/>
      </dsp:txXfrm>
    </dsp:sp>
    <dsp:sp modelId="{69D4B0A4-04D9-4AC9-94B7-F730532D5D1D}">
      <dsp:nvSpPr>
        <dsp:cNvPr id="0" name=""/>
        <dsp:cNvSpPr/>
      </dsp:nvSpPr>
      <dsp:spPr>
        <a:xfrm>
          <a:off x="0" y="2227654"/>
          <a:ext cx="10907490" cy="1228476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3EAF17-B608-454C-97CE-E22C47048E67}">
      <dsp:nvSpPr>
        <dsp:cNvPr id="0" name=""/>
        <dsp:cNvSpPr/>
      </dsp:nvSpPr>
      <dsp:spPr>
        <a:xfrm>
          <a:off x="371614" y="2477428"/>
          <a:ext cx="675662" cy="6756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7F3CBF-6983-445E-82BB-7909267BABF2}">
      <dsp:nvSpPr>
        <dsp:cNvPr id="0" name=""/>
        <dsp:cNvSpPr/>
      </dsp:nvSpPr>
      <dsp:spPr>
        <a:xfrm>
          <a:off x="1418890" y="2201021"/>
          <a:ext cx="9488599" cy="12284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014" tIns="130014" rIns="130014" bIns="13001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If the noun ends in ‘s’, ‘x’, ‘z’, ‘</a:t>
          </a:r>
          <a:r>
            <a:rPr lang="en-US" sz="2500" kern="1200" dirty="0" err="1"/>
            <a:t>ch</a:t>
          </a:r>
          <a:r>
            <a:rPr lang="en-US" sz="2500" kern="1200" dirty="0"/>
            <a:t>’ or ‘</a:t>
          </a:r>
          <a:r>
            <a:rPr lang="en-US" sz="2500" kern="1200" dirty="0" err="1"/>
            <a:t>sh</a:t>
          </a:r>
          <a:r>
            <a:rPr lang="en-US" sz="2500" kern="1200" dirty="0"/>
            <a:t>’, we add ‘es’ to make it plural.</a:t>
          </a:r>
        </a:p>
      </dsp:txBody>
      <dsp:txXfrm>
        <a:off x="1418890" y="2201021"/>
        <a:ext cx="9488599" cy="12284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168037-3347-43AD-A619-763AEC7AF4B8}">
      <dsp:nvSpPr>
        <dsp:cNvPr id="0" name=""/>
        <dsp:cNvSpPr/>
      </dsp:nvSpPr>
      <dsp:spPr>
        <a:xfrm>
          <a:off x="744923" y="996748"/>
          <a:ext cx="1066148" cy="10661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91FC35-6BC6-4BC9-80D0-141BAA8FEABC}">
      <dsp:nvSpPr>
        <dsp:cNvPr id="0" name=""/>
        <dsp:cNvSpPr/>
      </dsp:nvSpPr>
      <dsp:spPr>
        <a:xfrm>
          <a:off x="93388" y="2378174"/>
          <a:ext cx="236921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Boy</a:t>
          </a:r>
        </a:p>
      </dsp:txBody>
      <dsp:txXfrm>
        <a:off x="93388" y="2378174"/>
        <a:ext cx="2369218" cy="720000"/>
      </dsp:txXfrm>
    </dsp:sp>
    <dsp:sp modelId="{AD9F856F-F07A-4FB8-B7FA-A6FB7CF4B04D}">
      <dsp:nvSpPr>
        <dsp:cNvPr id="0" name=""/>
        <dsp:cNvSpPr/>
      </dsp:nvSpPr>
      <dsp:spPr>
        <a:xfrm>
          <a:off x="3528755" y="996748"/>
          <a:ext cx="1066148" cy="10661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889CC2-6497-41C3-9129-D33AF311FE78}">
      <dsp:nvSpPr>
        <dsp:cNvPr id="0" name=""/>
        <dsp:cNvSpPr/>
      </dsp:nvSpPr>
      <dsp:spPr>
        <a:xfrm>
          <a:off x="2877220" y="2378174"/>
          <a:ext cx="236921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Girl</a:t>
          </a:r>
        </a:p>
      </dsp:txBody>
      <dsp:txXfrm>
        <a:off x="2877220" y="2378174"/>
        <a:ext cx="2369218" cy="720000"/>
      </dsp:txXfrm>
    </dsp:sp>
    <dsp:sp modelId="{6383CD26-5ED3-4491-965C-021DD7BCAE78}">
      <dsp:nvSpPr>
        <dsp:cNvPr id="0" name=""/>
        <dsp:cNvSpPr/>
      </dsp:nvSpPr>
      <dsp:spPr>
        <a:xfrm>
          <a:off x="6312586" y="996748"/>
          <a:ext cx="1066148" cy="10661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BC4EE8-DD23-4A50-9B6C-186BB00C511E}">
      <dsp:nvSpPr>
        <dsp:cNvPr id="0" name=""/>
        <dsp:cNvSpPr/>
      </dsp:nvSpPr>
      <dsp:spPr>
        <a:xfrm>
          <a:off x="5661051" y="2378174"/>
          <a:ext cx="236921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Cat</a:t>
          </a:r>
        </a:p>
      </dsp:txBody>
      <dsp:txXfrm>
        <a:off x="5661051" y="2378174"/>
        <a:ext cx="2369218" cy="720000"/>
      </dsp:txXfrm>
    </dsp:sp>
    <dsp:sp modelId="{3A8B8435-02DB-4872-981E-9F222396E5B9}">
      <dsp:nvSpPr>
        <dsp:cNvPr id="0" name=""/>
        <dsp:cNvSpPr/>
      </dsp:nvSpPr>
      <dsp:spPr>
        <a:xfrm>
          <a:off x="9096417" y="996748"/>
          <a:ext cx="1066148" cy="106614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AAF144-056C-484C-BE56-1FB7CC9560D0}">
      <dsp:nvSpPr>
        <dsp:cNvPr id="0" name=""/>
        <dsp:cNvSpPr/>
      </dsp:nvSpPr>
      <dsp:spPr>
        <a:xfrm>
          <a:off x="8444882" y="2378174"/>
          <a:ext cx="236921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Dog</a:t>
          </a:r>
        </a:p>
      </dsp:txBody>
      <dsp:txXfrm>
        <a:off x="8444882" y="2378174"/>
        <a:ext cx="2369218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168037-3347-43AD-A619-763AEC7AF4B8}">
      <dsp:nvSpPr>
        <dsp:cNvPr id="0" name=""/>
        <dsp:cNvSpPr/>
      </dsp:nvSpPr>
      <dsp:spPr>
        <a:xfrm>
          <a:off x="744923" y="996748"/>
          <a:ext cx="1066148" cy="10661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91FC35-6BC6-4BC9-80D0-141BAA8FEABC}">
      <dsp:nvSpPr>
        <dsp:cNvPr id="0" name=""/>
        <dsp:cNvSpPr/>
      </dsp:nvSpPr>
      <dsp:spPr>
        <a:xfrm>
          <a:off x="93388" y="2378174"/>
          <a:ext cx="236921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Boy</a:t>
          </a:r>
          <a:r>
            <a:rPr lang="en-US" sz="3600" kern="1200">
              <a:solidFill>
                <a:srgbClr val="FF0000"/>
              </a:solidFill>
            </a:rPr>
            <a:t>s</a:t>
          </a:r>
        </a:p>
      </dsp:txBody>
      <dsp:txXfrm>
        <a:off x="93388" y="2378174"/>
        <a:ext cx="2369218" cy="720000"/>
      </dsp:txXfrm>
    </dsp:sp>
    <dsp:sp modelId="{AD9F856F-F07A-4FB8-B7FA-A6FB7CF4B04D}">
      <dsp:nvSpPr>
        <dsp:cNvPr id="0" name=""/>
        <dsp:cNvSpPr/>
      </dsp:nvSpPr>
      <dsp:spPr>
        <a:xfrm>
          <a:off x="3573139" y="1035322"/>
          <a:ext cx="1066148" cy="10661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889CC2-6497-41C3-9129-D33AF311FE78}">
      <dsp:nvSpPr>
        <dsp:cNvPr id="0" name=""/>
        <dsp:cNvSpPr/>
      </dsp:nvSpPr>
      <dsp:spPr>
        <a:xfrm>
          <a:off x="2877220" y="2378174"/>
          <a:ext cx="236921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Girl</a:t>
          </a:r>
          <a:r>
            <a:rPr lang="en-US" sz="3600" kern="1200">
              <a:solidFill>
                <a:srgbClr val="FF0000"/>
              </a:solidFill>
            </a:rPr>
            <a:t>s</a:t>
          </a:r>
        </a:p>
      </dsp:txBody>
      <dsp:txXfrm>
        <a:off x="2877220" y="2378174"/>
        <a:ext cx="2369218" cy="720000"/>
      </dsp:txXfrm>
    </dsp:sp>
    <dsp:sp modelId="{6383CD26-5ED3-4491-965C-021DD7BCAE78}">
      <dsp:nvSpPr>
        <dsp:cNvPr id="0" name=""/>
        <dsp:cNvSpPr/>
      </dsp:nvSpPr>
      <dsp:spPr>
        <a:xfrm>
          <a:off x="6312586" y="996748"/>
          <a:ext cx="1066148" cy="10661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BC4EE8-DD23-4A50-9B6C-186BB00C511E}">
      <dsp:nvSpPr>
        <dsp:cNvPr id="0" name=""/>
        <dsp:cNvSpPr/>
      </dsp:nvSpPr>
      <dsp:spPr>
        <a:xfrm>
          <a:off x="5661051" y="2378174"/>
          <a:ext cx="236921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Cat</a:t>
          </a:r>
          <a:r>
            <a:rPr lang="en-US" sz="3600" kern="1200">
              <a:solidFill>
                <a:srgbClr val="FF0000"/>
              </a:solidFill>
            </a:rPr>
            <a:t>s</a:t>
          </a:r>
        </a:p>
      </dsp:txBody>
      <dsp:txXfrm>
        <a:off x="5661051" y="2378174"/>
        <a:ext cx="2369218" cy="720000"/>
      </dsp:txXfrm>
    </dsp:sp>
    <dsp:sp modelId="{3A8B8435-02DB-4872-981E-9F222396E5B9}">
      <dsp:nvSpPr>
        <dsp:cNvPr id="0" name=""/>
        <dsp:cNvSpPr/>
      </dsp:nvSpPr>
      <dsp:spPr>
        <a:xfrm>
          <a:off x="9096417" y="996748"/>
          <a:ext cx="1066148" cy="106614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AAF144-056C-484C-BE56-1FB7CC9560D0}">
      <dsp:nvSpPr>
        <dsp:cNvPr id="0" name=""/>
        <dsp:cNvSpPr/>
      </dsp:nvSpPr>
      <dsp:spPr>
        <a:xfrm>
          <a:off x="8444882" y="2378174"/>
          <a:ext cx="236921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Dog</a:t>
          </a:r>
          <a:r>
            <a:rPr lang="en-US" sz="3600" kern="1200">
              <a:solidFill>
                <a:srgbClr val="FF0000"/>
              </a:solidFill>
            </a:rPr>
            <a:t>s</a:t>
          </a:r>
        </a:p>
      </dsp:txBody>
      <dsp:txXfrm>
        <a:off x="8444882" y="2378174"/>
        <a:ext cx="2369218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12AB60-853D-4DCC-A049-00F2D47CAD48}">
      <dsp:nvSpPr>
        <dsp:cNvPr id="0" name=""/>
        <dsp:cNvSpPr/>
      </dsp:nvSpPr>
      <dsp:spPr>
        <a:xfrm>
          <a:off x="0" y="0"/>
          <a:ext cx="1090749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CE57D3-F2A7-48C4-BA91-B8DB365871FC}">
      <dsp:nvSpPr>
        <dsp:cNvPr id="0" name=""/>
        <dsp:cNvSpPr/>
      </dsp:nvSpPr>
      <dsp:spPr>
        <a:xfrm>
          <a:off x="0" y="0"/>
          <a:ext cx="10907490" cy="1023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Elephant</a:t>
          </a:r>
        </a:p>
      </dsp:txBody>
      <dsp:txXfrm>
        <a:off x="0" y="0"/>
        <a:ext cx="10907490" cy="1023730"/>
      </dsp:txXfrm>
    </dsp:sp>
    <dsp:sp modelId="{B5EA04F6-687F-4DFD-B7E7-D847167EBA51}">
      <dsp:nvSpPr>
        <dsp:cNvPr id="0" name=""/>
        <dsp:cNvSpPr/>
      </dsp:nvSpPr>
      <dsp:spPr>
        <a:xfrm>
          <a:off x="0" y="1023730"/>
          <a:ext cx="10907490" cy="0"/>
        </a:xfrm>
        <a:prstGeom prst="line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D1CB44-303B-44B7-B32A-719C6A68AA7E}">
      <dsp:nvSpPr>
        <dsp:cNvPr id="0" name=""/>
        <dsp:cNvSpPr/>
      </dsp:nvSpPr>
      <dsp:spPr>
        <a:xfrm>
          <a:off x="0" y="1023730"/>
          <a:ext cx="10907490" cy="1023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Tiger</a:t>
          </a:r>
        </a:p>
      </dsp:txBody>
      <dsp:txXfrm>
        <a:off x="0" y="1023730"/>
        <a:ext cx="10907490" cy="1023730"/>
      </dsp:txXfrm>
    </dsp:sp>
    <dsp:sp modelId="{99B41954-372A-432C-B990-F6C966897B47}">
      <dsp:nvSpPr>
        <dsp:cNvPr id="0" name=""/>
        <dsp:cNvSpPr/>
      </dsp:nvSpPr>
      <dsp:spPr>
        <a:xfrm>
          <a:off x="0" y="2047461"/>
          <a:ext cx="10907490" cy="0"/>
        </a:xfrm>
        <a:prstGeom prst="line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6F7EE8-8981-4EDF-BAE3-5F64238B6848}">
      <dsp:nvSpPr>
        <dsp:cNvPr id="0" name=""/>
        <dsp:cNvSpPr/>
      </dsp:nvSpPr>
      <dsp:spPr>
        <a:xfrm>
          <a:off x="0" y="2047461"/>
          <a:ext cx="10907490" cy="1023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Pencil</a:t>
          </a:r>
        </a:p>
      </dsp:txBody>
      <dsp:txXfrm>
        <a:off x="0" y="2047461"/>
        <a:ext cx="10907490" cy="1023730"/>
      </dsp:txXfrm>
    </dsp:sp>
    <dsp:sp modelId="{0DEA9CBA-B51A-4010-BC67-74EE83F68CD0}">
      <dsp:nvSpPr>
        <dsp:cNvPr id="0" name=""/>
        <dsp:cNvSpPr/>
      </dsp:nvSpPr>
      <dsp:spPr>
        <a:xfrm>
          <a:off x="0" y="3071192"/>
          <a:ext cx="10907490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FE372C-1E24-4DDE-AB70-033007B1EA03}">
      <dsp:nvSpPr>
        <dsp:cNvPr id="0" name=""/>
        <dsp:cNvSpPr/>
      </dsp:nvSpPr>
      <dsp:spPr>
        <a:xfrm>
          <a:off x="0" y="3071192"/>
          <a:ext cx="10907490" cy="1023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Ball</a:t>
          </a:r>
        </a:p>
      </dsp:txBody>
      <dsp:txXfrm>
        <a:off x="0" y="3071192"/>
        <a:ext cx="10907490" cy="10237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12AB60-853D-4DCC-A049-00F2D47CAD48}">
      <dsp:nvSpPr>
        <dsp:cNvPr id="0" name=""/>
        <dsp:cNvSpPr/>
      </dsp:nvSpPr>
      <dsp:spPr>
        <a:xfrm>
          <a:off x="0" y="0"/>
          <a:ext cx="1090749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CE57D3-F2A7-48C4-BA91-B8DB365871FC}">
      <dsp:nvSpPr>
        <dsp:cNvPr id="0" name=""/>
        <dsp:cNvSpPr/>
      </dsp:nvSpPr>
      <dsp:spPr>
        <a:xfrm>
          <a:off x="0" y="0"/>
          <a:ext cx="10907490" cy="1023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Elephant</a:t>
          </a:r>
          <a:r>
            <a:rPr lang="en-US" sz="4700" kern="1200" dirty="0">
              <a:solidFill>
                <a:srgbClr val="FF0000"/>
              </a:solidFill>
            </a:rPr>
            <a:t>s</a:t>
          </a:r>
        </a:p>
      </dsp:txBody>
      <dsp:txXfrm>
        <a:off x="0" y="0"/>
        <a:ext cx="10907490" cy="1023730"/>
      </dsp:txXfrm>
    </dsp:sp>
    <dsp:sp modelId="{B5EA04F6-687F-4DFD-B7E7-D847167EBA51}">
      <dsp:nvSpPr>
        <dsp:cNvPr id="0" name=""/>
        <dsp:cNvSpPr/>
      </dsp:nvSpPr>
      <dsp:spPr>
        <a:xfrm>
          <a:off x="0" y="1023730"/>
          <a:ext cx="10907490" cy="0"/>
        </a:xfrm>
        <a:prstGeom prst="line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D1CB44-303B-44B7-B32A-719C6A68AA7E}">
      <dsp:nvSpPr>
        <dsp:cNvPr id="0" name=""/>
        <dsp:cNvSpPr/>
      </dsp:nvSpPr>
      <dsp:spPr>
        <a:xfrm>
          <a:off x="0" y="1023730"/>
          <a:ext cx="10907490" cy="1023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Tiger</a:t>
          </a:r>
          <a:r>
            <a:rPr lang="en-US" sz="4700" kern="1200" dirty="0">
              <a:solidFill>
                <a:srgbClr val="FF0000"/>
              </a:solidFill>
            </a:rPr>
            <a:t>s</a:t>
          </a:r>
          <a:endParaRPr lang="en-US" sz="4700" kern="1200" dirty="0"/>
        </a:p>
      </dsp:txBody>
      <dsp:txXfrm>
        <a:off x="0" y="1023730"/>
        <a:ext cx="10907490" cy="1023730"/>
      </dsp:txXfrm>
    </dsp:sp>
    <dsp:sp modelId="{99B41954-372A-432C-B990-F6C966897B47}">
      <dsp:nvSpPr>
        <dsp:cNvPr id="0" name=""/>
        <dsp:cNvSpPr/>
      </dsp:nvSpPr>
      <dsp:spPr>
        <a:xfrm>
          <a:off x="0" y="2047461"/>
          <a:ext cx="10907490" cy="0"/>
        </a:xfrm>
        <a:prstGeom prst="line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6F7EE8-8981-4EDF-BAE3-5F64238B6848}">
      <dsp:nvSpPr>
        <dsp:cNvPr id="0" name=""/>
        <dsp:cNvSpPr/>
      </dsp:nvSpPr>
      <dsp:spPr>
        <a:xfrm>
          <a:off x="0" y="2047461"/>
          <a:ext cx="10907490" cy="1023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Pencil</a:t>
          </a:r>
          <a:r>
            <a:rPr lang="en-US" sz="4700" kern="1200" dirty="0">
              <a:solidFill>
                <a:srgbClr val="FF0000"/>
              </a:solidFill>
            </a:rPr>
            <a:t>s</a:t>
          </a:r>
          <a:endParaRPr lang="en-US" sz="4700" kern="1200" dirty="0"/>
        </a:p>
      </dsp:txBody>
      <dsp:txXfrm>
        <a:off x="0" y="2047461"/>
        <a:ext cx="10907490" cy="1023730"/>
      </dsp:txXfrm>
    </dsp:sp>
    <dsp:sp modelId="{0DEA9CBA-B51A-4010-BC67-74EE83F68CD0}">
      <dsp:nvSpPr>
        <dsp:cNvPr id="0" name=""/>
        <dsp:cNvSpPr/>
      </dsp:nvSpPr>
      <dsp:spPr>
        <a:xfrm>
          <a:off x="0" y="3071192"/>
          <a:ext cx="10907490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FE372C-1E24-4DDE-AB70-033007B1EA03}">
      <dsp:nvSpPr>
        <dsp:cNvPr id="0" name=""/>
        <dsp:cNvSpPr/>
      </dsp:nvSpPr>
      <dsp:spPr>
        <a:xfrm>
          <a:off x="0" y="3071192"/>
          <a:ext cx="10907490" cy="1023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Ball</a:t>
          </a:r>
          <a:r>
            <a:rPr lang="en-US" sz="4700" kern="1200" dirty="0">
              <a:solidFill>
                <a:srgbClr val="FF0000"/>
              </a:solidFill>
            </a:rPr>
            <a:t>s</a:t>
          </a:r>
          <a:endParaRPr lang="en-US" sz="4700" kern="1200" dirty="0"/>
        </a:p>
      </dsp:txBody>
      <dsp:txXfrm>
        <a:off x="0" y="3071192"/>
        <a:ext cx="10907490" cy="10237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8C235-972A-4BF1-A0C1-DE466D9A7ECA}">
      <dsp:nvSpPr>
        <dsp:cNvPr id="0" name=""/>
        <dsp:cNvSpPr/>
      </dsp:nvSpPr>
      <dsp:spPr>
        <a:xfrm>
          <a:off x="199445" y="788430"/>
          <a:ext cx="910962" cy="9109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49FCAD-82DD-40E7-B86C-B075FC68268E}">
      <dsp:nvSpPr>
        <dsp:cNvPr id="0" name=""/>
        <dsp:cNvSpPr/>
      </dsp:nvSpPr>
      <dsp:spPr>
        <a:xfrm>
          <a:off x="390747" y="979732"/>
          <a:ext cx="528358" cy="52835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025BFD-7B49-4804-8BD0-723747BBAA61}">
      <dsp:nvSpPr>
        <dsp:cNvPr id="0" name=""/>
        <dsp:cNvSpPr/>
      </dsp:nvSpPr>
      <dsp:spPr>
        <a:xfrm>
          <a:off x="1305613" y="788430"/>
          <a:ext cx="2147267" cy="910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Pass</a:t>
          </a:r>
        </a:p>
      </dsp:txBody>
      <dsp:txXfrm>
        <a:off x="1305613" y="788430"/>
        <a:ext cx="2147267" cy="910962"/>
      </dsp:txXfrm>
    </dsp:sp>
    <dsp:sp modelId="{C4D9E022-99C8-4E04-A072-40CD7D52896F}">
      <dsp:nvSpPr>
        <dsp:cNvPr id="0" name=""/>
        <dsp:cNvSpPr/>
      </dsp:nvSpPr>
      <dsp:spPr>
        <a:xfrm>
          <a:off x="3827026" y="788430"/>
          <a:ext cx="910962" cy="9109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0A4208-6985-4D7E-91C7-060FCCFF18CB}">
      <dsp:nvSpPr>
        <dsp:cNvPr id="0" name=""/>
        <dsp:cNvSpPr/>
      </dsp:nvSpPr>
      <dsp:spPr>
        <a:xfrm>
          <a:off x="4018328" y="979732"/>
          <a:ext cx="528358" cy="52835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174A1F-4F69-4B73-885C-110A13E6B707}">
      <dsp:nvSpPr>
        <dsp:cNvPr id="0" name=""/>
        <dsp:cNvSpPr/>
      </dsp:nvSpPr>
      <dsp:spPr>
        <a:xfrm>
          <a:off x="4933195" y="788430"/>
          <a:ext cx="2147267" cy="910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Wax</a:t>
          </a:r>
        </a:p>
      </dsp:txBody>
      <dsp:txXfrm>
        <a:off x="4933195" y="788430"/>
        <a:ext cx="2147267" cy="910962"/>
      </dsp:txXfrm>
    </dsp:sp>
    <dsp:sp modelId="{383F2A9B-626D-42B3-BFB7-DA7F777C897F}">
      <dsp:nvSpPr>
        <dsp:cNvPr id="0" name=""/>
        <dsp:cNvSpPr/>
      </dsp:nvSpPr>
      <dsp:spPr>
        <a:xfrm>
          <a:off x="7454608" y="788430"/>
          <a:ext cx="910962" cy="9109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FD13BF-FA32-48BC-8957-9011DD9DB745}">
      <dsp:nvSpPr>
        <dsp:cNvPr id="0" name=""/>
        <dsp:cNvSpPr/>
      </dsp:nvSpPr>
      <dsp:spPr>
        <a:xfrm>
          <a:off x="7645910" y="979732"/>
          <a:ext cx="528358" cy="52835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675CB1-83FC-4211-88F9-5F50B00A0B3E}">
      <dsp:nvSpPr>
        <dsp:cNvPr id="0" name=""/>
        <dsp:cNvSpPr/>
      </dsp:nvSpPr>
      <dsp:spPr>
        <a:xfrm>
          <a:off x="8560776" y="788430"/>
          <a:ext cx="2147267" cy="910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Buzz</a:t>
          </a:r>
        </a:p>
      </dsp:txBody>
      <dsp:txXfrm>
        <a:off x="8560776" y="788430"/>
        <a:ext cx="2147267" cy="910962"/>
      </dsp:txXfrm>
    </dsp:sp>
    <dsp:sp modelId="{5E78CD33-ADF8-4810-8B6E-5E5E6FB0934D}">
      <dsp:nvSpPr>
        <dsp:cNvPr id="0" name=""/>
        <dsp:cNvSpPr/>
      </dsp:nvSpPr>
      <dsp:spPr>
        <a:xfrm>
          <a:off x="199445" y="2395529"/>
          <a:ext cx="910962" cy="91096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F7F6BF-8910-4A77-BA4E-1A6E94399FD2}">
      <dsp:nvSpPr>
        <dsp:cNvPr id="0" name=""/>
        <dsp:cNvSpPr/>
      </dsp:nvSpPr>
      <dsp:spPr>
        <a:xfrm>
          <a:off x="390747" y="2586832"/>
          <a:ext cx="528358" cy="52835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F08615-C15B-49E9-98B8-0C4989D97B1B}">
      <dsp:nvSpPr>
        <dsp:cNvPr id="0" name=""/>
        <dsp:cNvSpPr/>
      </dsp:nvSpPr>
      <dsp:spPr>
        <a:xfrm>
          <a:off x="1305613" y="2395529"/>
          <a:ext cx="2147267" cy="910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Catch</a:t>
          </a:r>
        </a:p>
      </dsp:txBody>
      <dsp:txXfrm>
        <a:off x="1305613" y="2395529"/>
        <a:ext cx="2147267" cy="910962"/>
      </dsp:txXfrm>
    </dsp:sp>
    <dsp:sp modelId="{46CBC26D-39C5-427F-A0F5-727AC4C545AC}">
      <dsp:nvSpPr>
        <dsp:cNvPr id="0" name=""/>
        <dsp:cNvSpPr/>
      </dsp:nvSpPr>
      <dsp:spPr>
        <a:xfrm>
          <a:off x="3827026" y="2395529"/>
          <a:ext cx="910962" cy="91096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14ED50-EDCA-4191-868B-B69E9B4DE4AE}">
      <dsp:nvSpPr>
        <dsp:cNvPr id="0" name=""/>
        <dsp:cNvSpPr/>
      </dsp:nvSpPr>
      <dsp:spPr>
        <a:xfrm>
          <a:off x="4018328" y="2586832"/>
          <a:ext cx="528358" cy="52835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09744D-908A-4DCF-ABF9-1895F40DA2F9}">
      <dsp:nvSpPr>
        <dsp:cNvPr id="0" name=""/>
        <dsp:cNvSpPr/>
      </dsp:nvSpPr>
      <dsp:spPr>
        <a:xfrm>
          <a:off x="4933195" y="2395529"/>
          <a:ext cx="2147267" cy="910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Wash</a:t>
          </a:r>
        </a:p>
      </dsp:txBody>
      <dsp:txXfrm>
        <a:off x="4933195" y="2395529"/>
        <a:ext cx="2147267" cy="91096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8C235-972A-4BF1-A0C1-DE466D9A7ECA}">
      <dsp:nvSpPr>
        <dsp:cNvPr id="0" name=""/>
        <dsp:cNvSpPr/>
      </dsp:nvSpPr>
      <dsp:spPr>
        <a:xfrm>
          <a:off x="199445" y="788430"/>
          <a:ext cx="910962" cy="9109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49FCAD-82DD-40E7-B86C-B075FC68268E}">
      <dsp:nvSpPr>
        <dsp:cNvPr id="0" name=""/>
        <dsp:cNvSpPr/>
      </dsp:nvSpPr>
      <dsp:spPr>
        <a:xfrm>
          <a:off x="390747" y="979732"/>
          <a:ext cx="528358" cy="52835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025BFD-7B49-4804-8BD0-723747BBAA61}">
      <dsp:nvSpPr>
        <dsp:cNvPr id="0" name=""/>
        <dsp:cNvSpPr/>
      </dsp:nvSpPr>
      <dsp:spPr>
        <a:xfrm>
          <a:off x="1305613" y="788430"/>
          <a:ext cx="2147267" cy="910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Pass</a:t>
          </a:r>
          <a:r>
            <a:rPr lang="en-US" sz="2400" kern="1200" dirty="0">
              <a:solidFill>
                <a:srgbClr val="FF0000"/>
              </a:solidFill>
            </a:rPr>
            <a:t>es</a:t>
          </a:r>
          <a:endParaRPr lang="en-US" sz="2400" kern="1200" dirty="0"/>
        </a:p>
      </dsp:txBody>
      <dsp:txXfrm>
        <a:off x="1305613" y="788430"/>
        <a:ext cx="2147267" cy="910962"/>
      </dsp:txXfrm>
    </dsp:sp>
    <dsp:sp modelId="{C4D9E022-99C8-4E04-A072-40CD7D52896F}">
      <dsp:nvSpPr>
        <dsp:cNvPr id="0" name=""/>
        <dsp:cNvSpPr/>
      </dsp:nvSpPr>
      <dsp:spPr>
        <a:xfrm>
          <a:off x="3827026" y="788430"/>
          <a:ext cx="910962" cy="9109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0A4208-6985-4D7E-91C7-060FCCFF18CB}">
      <dsp:nvSpPr>
        <dsp:cNvPr id="0" name=""/>
        <dsp:cNvSpPr/>
      </dsp:nvSpPr>
      <dsp:spPr>
        <a:xfrm>
          <a:off x="4018328" y="979732"/>
          <a:ext cx="528358" cy="52835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174A1F-4F69-4B73-885C-110A13E6B707}">
      <dsp:nvSpPr>
        <dsp:cNvPr id="0" name=""/>
        <dsp:cNvSpPr/>
      </dsp:nvSpPr>
      <dsp:spPr>
        <a:xfrm>
          <a:off x="4933195" y="788430"/>
          <a:ext cx="2147267" cy="910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Wax</a:t>
          </a:r>
          <a:r>
            <a:rPr lang="en-US" sz="2400" kern="1200" dirty="0">
              <a:solidFill>
                <a:srgbClr val="FF0000"/>
              </a:solidFill>
            </a:rPr>
            <a:t>es</a:t>
          </a:r>
          <a:endParaRPr lang="en-US" sz="2400" kern="1200" dirty="0"/>
        </a:p>
      </dsp:txBody>
      <dsp:txXfrm>
        <a:off x="4933195" y="788430"/>
        <a:ext cx="2147267" cy="910962"/>
      </dsp:txXfrm>
    </dsp:sp>
    <dsp:sp modelId="{383F2A9B-626D-42B3-BFB7-DA7F777C897F}">
      <dsp:nvSpPr>
        <dsp:cNvPr id="0" name=""/>
        <dsp:cNvSpPr/>
      </dsp:nvSpPr>
      <dsp:spPr>
        <a:xfrm>
          <a:off x="7454608" y="788430"/>
          <a:ext cx="910962" cy="9109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FD13BF-FA32-48BC-8957-9011DD9DB745}">
      <dsp:nvSpPr>
        <dsp:cNvPr id="0" name=""/>
        <dsp:cNvSpPr/>
      </dsp:nvSpPr>
      <dsp:spPr>
        <a:xfrm>
          <a:off x="7645910" y="979732"/>
          <a:ext cx="528358" cy="52835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675CB1-83FC-4211-88F9-5F50B00A0B3E}">
      <dsp:nvSpPr>
        <dsp:cNvPr id="0" name=""/>
        <dsp:cNvSpPr/>
      </dsp:nvSpPr>
      <dsp:spPr>
        <a:xfrm>
          <a:off x="8560776" y="788430"/>
          <a:ext cx="2147267" cy="910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Buzz</a:t>
          </a:r>
          <a:r>
            <a:rPr lang="en-US" sz="2400" kern="1200" dirty="0">
              <a:solidFill>
                <a:srgbClr val="FF0000"/>
              </a:solidFill>
            </a:rPr>
            <a:t>es</a:t>
          </a:r>
          <a:endParaRPr lang="en-US" sz="2400" kern="1200" dirty="0"/>
        </a:p>
      </dsp:txBody>
      <dsp:txXfrm>
        <a:off x="8560776" y="788430"/>
        <a:ext cx="2147267" cy="910962"/>
      </dsp:txXfrm>
    </dsp:sp>
    <dsp:sp modelId="{5E78CD33-ADF8-4810-8B6E-5E5E6FB0934D}">
      <dsp:nvSpPr>
        <dsp:cNvPr id="0" name=""/>
        <dsp:cNvSpPr/>
      </dsp:nvSpPr>
      <dsp:spPr>
        <a:xfrm>
          <a:off x="199445" y="2395529"/>
          <a:ext cx="910962" cy="91096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F7F6BF-8910-4A77-BA4E-1A6E94399FD2}">
      <dsp:nvSpPr>
        <dsp:cNvPr id="0" name=""/>
        <dsp:cNvSpPr/>
      </dsp:nvSpPr>
      <dsp:spPr>
        <a:xfrm>
          <a:off x="390747" y="2586832"/>
          <a:ext cx="528358" cy="52835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F08615-C15B-49E9-98B8-0C4989D97B1B}">
      <dsp:nvSpPr>
        <dsp:cNvPr id="0" name=""/>
        <dsp:cNvSpPr/>
      </dsp:nvSpPr>
      <dsp:spPr>
        <a:xfrm>
          <a:off x="1305613" y="2395529"/>
          <a:ext cx="2147267" cy="910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Catch</a:t>
          </a:r>
          <a:r>
            <a:rPr lang="en-US" sz="2400" kern="1200" dirty="0">
              <a:solidFill>
                <a:srgbClr val="FF0000"/>
              </a:solidFill>
            </a:rPr>
            <a:t>es</a:t>
          </a:r>
          <a:endParaRPr lang="en-US" sz="2400" kern="1200" dirty="0"/>
        </a:p>
      </dsp:txBody>
      <dsp:txXfrm>
        <a:off x="1305613" y="2395529"/>
        <a:ext cx="2147267" cy="910962"/>
      </dsp:txXfrm>
    </dsp:sp>
    <dsp:sp modelId="{46CBC26D-39C5-427F-A0F5-727AC4C545AC}">
      <dsp:nvSpPr>
        <dsp:cNvPr id="0" name=""/>
        <dsp:cNvSpPr/>
      </dsp:nvSpPr>
      <dsp:spPr>
        <a:xfrm>
          <a:off x="3827026" y="2395529"/>
          <a:ext cx="910962" cy="91096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14ED50-EDCA-4191-868B-B69E9B4DE4AE}">
      <dsp:nvSpPr>
        <dsp:cNvPr id="0" name=""/>
        <dsp:cNvSpPr/>
      </dsp:nvSpPr>
      <dsp:spPr>
        <a:xfrm>
          <a:off x="4018328" y="2586832"/>
          <a:ext cx="528358" cy="52835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09744D-908A-4DCF-ABF9-1895F40DA2F9}">
      <dsp:nvSpPr>
        <dsp:cNvPr id="0" name=""/>
        <dsp:cNvSpPr/>
      </dsp:nvSpPr>
      <dsp:spPr>
        <a:xfrm>
          <a:off x="4933195" y="2395529"/>
          <a:ext cx="2147267" cy="9109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Wash</a:t>
          </a:r>
          <a:r>
            <a:rPr lang="en-US" sz="2400" kern="1200" dirty="0">
              <a:solidFill>
                <a:srgbClr val="FF0000"/>
              </a:solidFill>
            </a:rPr>
            <a:t>es</a:t>
          </a:r>
          <a:endParaRPr lang="en-US" sz="2400" kern="1200" dirty="0"/>
        </a:p>
      </dsp:txBody>
      <dsp:txXfrm>
        <a:off x="4933195" y="2395529"/>
        <a:ext cx="2147267" cy="91096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383BE3-B9DD-4C03-854C-7EA83C56E6D6}">
      <dsp:nvSpPr>
        <dsp:cNvPr id="0" name=""/>
        <dsp:cNvSpPr/>
      </dsp:nvSpPr>
      <dsp:spPr>
        <a:xfrm>
          <a:off x="0" y="531"/>
          <a:ext cx="1140748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CA7590-7ED8-4DD4-9A31-DF5FA13667C4}">
      <dsp:nvSpPr>
        <dsp:cNvPr id="0" name=""/>
        <dsp:cNvSpPr/>
      </dsp:nvSpPr>
      <dsp:spPr>
        <a:xfrm>
          <a:off x="0" y="531"/>
          <a:ext cx="11407487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Toss</a:t>
          </a:r>
        </a:p>
      </dsp:txBody>
      <dsp:txXfrm>
        <a:off x="0" y="531"/>
        <a:ext cx="11407487" cy="870055"/>
      </dsp:txXfrm>
    </dsp:sp>
    <dsp:sp modelId="{B88E5828-0266-4F48-9826-DDE113DCF2D4}">
      <dsp:nvSpPr>
        <dsp:cNvPr id="0" name=""/>
        <dsp:cNvSpPr/>
      </dsp:nvSpPr>
      <dsp:spPr>
        <a:xfrm>
          <a:off x="0" y="870586"/>
          <a:ext cx="11407487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C441D4-7869-49AF-B93F-3C8E5728CBB2}">
      <dsp:nvSpPr>
        <dsp:cNvPr id="0" name=""/>
        <dsp:cNvSpPr/>
      </dsp:nvSpPr>
      <dsp:spPr>
        <a:xfrm>
          <a:off x="0" y="870586"/>
          <a:ext cx="11407487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Tax</a:t>
          </a:r>
        </a:p>
      </dsp:txBody>
      <dsp:txXfrm>
        <a:off x="0" y="870586"/>
        <a:ext cx="11407487" cy="870055"/>
      </dsp:txXfrm>
    </dsp:sp>
    <dsp:sp modelId="{8D92C337-6F3D-4DB0-BD12-6A0EB4FE09FF}">
      <dsp:nvSpPr>
        <dsp:cNvPr id="0" name=""/>
        <dsp:cNvSpPr/>
      </dsp:nvSpPr>
      <dsp:spPr>
        <a:xfrm>
          <a:off x="0" y="1740641"/>
          <a:ext cx="11407487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061252-FA66-45B0-965E-06FF9122AE6A}">
      <dsp:nvSpPr>
        <dsp:cNvPr id="0" name=""/>
        <dsp:cNvSpPr/>
      </dsp:nvSpPr>
      <dsp:spPr>
        <a:xfrm>
          <a:off x="0" y="1740641"/>
          <a:ext cx="11407487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Fizz</a:t>
          </a:r>
        </a:p>
      </dsp:txBody>
      <dsp:txXfrm>
        <a:off x="0" y="1740641"/>
        <a:ext cx="11407487" cy="870055"/>
      </dsp:txXfrm>
    </dsp:sp>
    <dsp:sp modelId="{3B0D3F8E-914F-4D00-9FC4-D3602DACC48B}">
      <dsp:nvSpPr>
        <dsp:cNvPr id="0" name=""/>
        <dsp:cNvSpPr/>
      </dsp:nvSpPr>
      <dsp:spPr>
        <a:xfrm>
          <a:off x="0" y="2610696"/>
          <a:ext cx="1140748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52DB10-F459-4B79-B742-9FFF452207A8}">
      <dsp:nvSpPr>
        <dsp:cNvPr id="0" name=""/>
        <dsp:cNvSpPr/>
      </dsp:nvSpPr>
      <dsp:spPr>
        <a:xfrm>
          <a:off x="0" y="2610696"/>
          <a:ext cx="11407487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Watch</a:t>
          </a:r>
        </a:p>
      </dsp:txBody>
      <dsp:txXfrm>
        <a:off x="0" y="2610696"/>
        <a:ext cx="11407487" cy="870055"/>
      </dsp:txXfrm>
    </dsp:sp>
    <dsp:sp modelId="{E66F97F1-7EE3-4D86-A254-4C402821BC2E}">
      <dsp:nvSpPr>
        <dsp:cNvPr id="0" name=""/>
        <dsp:cNvSpPr/>
      </dsp:nvSpPr>
      <dsp:spPr>
        <a:xfrm>
          <a:off x="0" y="3480751"/>
          <a:ext cx="11407487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BCD7F7-28FA-40F4-9B2E-8EF85C920DE8}">
      <dsp:nvSpPr>
        <dsp:cNvPr id="0" name=""/>
        <dsp:cNvSpPr/>
      </dsp:nvSpPr>
      <dsp:spPr>
        <a:xfrm>
          <a:off x="0" y="3480751"/>
          <a:ext cx="11407487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Flush</a:t>
          </a:r>
        </a:p>
      </dsp:txBody>
      <dsp:txXfrm>
        <a:off x="0" y="3480751"/>
        <a:ext cx="11407487" cy="870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67FEB-29E2-4C9C-A11F-3C3C987F8F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62B060-A9E3-44DA-B07A-CF3BFF18C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8A79E-4179-47EC-8BA0-F61734280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E60E4-664C-46DD-835E-CA65B357B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4D756-943F-43D4-8F54-B36D4CB58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656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F0A24-EF0A-48B7-9843-3B594CC8E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F324D3-2B50-40E6-BC8C-46CBDAA1BB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3600E-5A42-48E1-9A31-53E1A0603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A0708-00D0-4529-A847-267336E15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7FFF77-86B2-433C-88F1-7907B45DA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34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5F2FF6-8E17-4955-9E63-4B1C3E43CF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789006-D528-45E4-933A-0417D079D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D2ED6-A016-46C4-9BD6-78DFEA219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278EB-A053-447F-A1D9-A51EF3D7C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A179D-0BD0-45FB-8882-DECCB3D20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9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29B6E-7F25-46E2-BBA1-D601602E4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F5360-2741-4EF2-8455-32872BC4A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EA4CE-2A10-43EF-9F3F-AD4FD3DA6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365A0-C7F9-4C00-A851-20A0B75A1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833DA-A15E-440A-9ECF-CAA4C6EB6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566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197E0-A841-4072-8A77-FDCBBD4AA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37340-2EF1-49E4-8E6E-488C281CD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04244-58D4-4715-964D-CED25670C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8ED99-567C-47F8-B279-C9F893485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19CD6-2125-436F-81CC-F1F160A07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462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6BFAC-F24C-4A52-99EC-2305641C9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1B563-70F4-471B-9B24-5046F2F7B4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F18839-0786-4413-91B2-8CAE05A429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06610D-2431-44C6-B14F-575825494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1073FB-381D-4ACF-8ED1-13AADFBF3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75394-1BD6-44F2-84F5-6E3843E5A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933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398CC-63DA-459E-A722-3F9A56730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DF15B0-8A51-42DE-A6CB-4B2613818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89F870-8613-45E9-AD6C-4D47F067C7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9A79F4-6E86-4631-A6BB-B0B91577F8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78DF12-A4A0-42AE-B3F9-F9ACF57A9D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848E0A-5992-461D-A384-8D42D4F9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8A0A56-9457-49C4-A833-4F30C5004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D53140-3966-4337-B02A-D45581B97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454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CC467-EEC5-47FB-9797-4017246BB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9FC8A9-54D5-4923-A1DB-E09D34212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290F4B-D3E1-425A-A1CD-258E4E6D1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5C2F0B-1812-4C5E-B49A-F6675AED6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31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81CAF6-D20D-4983-B215-3C0414649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5712EE-405D-49F4-A035-25A867625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DBADDD-28C6-4767-B0CF-54AB1ECBF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01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D9903-97BE-4C24-80DE-BDB4EEFC7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A9D19-93DF-4E38-AC18-8AFB1EA40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BA113A-1EED-49DE-8FA9-3A7CB525A5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9B808B-332B-4E6B-99CF-F9452D42C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1DB022-5157-45E1-B1E4-06B02A956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03590D-71FE-4AFF-B041-D36A24108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58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FFA06-720E-40B9-A162-8B5E129E2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96324A-5C68-43F9-93ED-15B3150363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BA17C0-A52C-4D57-9E75-B17678A2AB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14A009-D3D8-493B-9DA6-DE56C511C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E6759E-3823-4307-B2F3-E9A199F92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3EE3CC-8C9A-495B-939E-0AE25CE21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289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0DA11A-967E-422F-B792-5F3A1FF94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79B8F-E47E-4F21-A0E5-1D872E3D5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DE5C2-CFEC-46D3-8D4E-5FB1224492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DD6D8-04DB-4A69-8EC0-B7BD5956B0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710D1-E896-4CB7-98A1-D8A27C5ED2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613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sv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58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D20AEB5B-DFC7-42B4-9FAA-6B95E01D0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5124" y="0"/>
            <a:ext cx="7476877" cy="6858000"/>
          </a:xfrm>
          <a:custGeom>
            <a:avLst/>
            <a:gdLst>
              <a:gd name="connsiteX0" fmla="*/ 637332 w 7476877"/>
              <a:gd name="connsiteY0" fmla="*/ 4332728 h 6858000"/>
              <a:gd name="connsiteX1" fmla="*/ 1576347 w 7476877"/>
              <a:gd name="connsiteY1" fmla="*/ 4332728 h 6858000"/>
              <a:gd name="connsiteX2" fmla="*/ 1720345 w 7476877"/>
              <a:gd name="connsiteY2" fmla="*/ 4419228 h 6858000"/>
              <a:gd name="connsiteX3" fmla="*/ 2190864 w 7476877"/>
              <a:gd name="connsiteY3" fmla="*/ 5245095 h 6858000"/>
              <a:gd name="connsiteX4" fmla="*/ 2190864 w 7476877"/>
              <a:gd name="connsiteY4" fmla="*/ 5413976 h 6858000"/>
              <a:gd name="connsiteX5" fmla="*/ 1720345 w 7476877"/>
              <a:gd name="connsiteY5" fmla="*/ 6239844 h 6858000"/>
              <a:gd name="connsiteX6" fmla="*/ 1576347 w 7476877"/>
              <a:gd name="connsiteY6" fmla="*/ 6326343 h 6858000"/>
              <a:gd name="connsiteX7" fmla="*/ 637332 w 7476877"/>
              <a:gd name="connsiteY7" fmla="*/ 6326343 h 6858000"/>
              <a:gd name="connsiteX8" fmla="*/ 491309 w 7476877"/>
              <a:gd name="connsiteY8" fmla="*/ 6239844 h 6858000"/>
              <a:gd name="connsiteX9" fmla="*/ 22817 w 7476877"/>
              <a:gd name="connsiteY9" fmla="*/ 5413976 h 6858000"/>
              <a:gd name="connsiteX10" fmla="*/ 22817 w 7476877"/>
              <a:gd name="connsiteY10" fmla="*/ 5245095 h 6858000"/>
              <a:gd name="connsiteX11" fmla="*/ 491309 w 7476877"/>
              <a:gd name="connsiteY11" fmla="*/ 4419228 h 6858000"/>
              <a:gd name="connsiteX12" fmla="*/ 637332 w 7476877"/>
              <a:gd name="connsiteY12" fmla="*/ 4332728 h 6858000"/>
              <a:gd name="connsiteX13" fmla="*/ 3853980 w 7476877"/>
              <a:gd name="connsiteY13" fmla="*/ 0 h 6858000"/>
              <a:gd name="connsiteX14" fmla="*/ 5043644 w 7476877"/>
              <a:gd name="connsiteY14" fmla="*/ 0 h 6858000"/>
              <a:gd name="connsiteX15" fmla="*/ 5083740 w 7476877"/>
              <a:gd name="connsiteY15" fmla="*/ 70378 h 6858000"/>
              <a:gd name="connsiteX16" fmla="*/ 5225307 w 7476877"/>
              <a:gd name="connsiteY16" fmla="*/ 318859 h 6858000"/>
              <a:gd name="connsiteX17" fmla="*/ 5225307 w 7476877"/>
              <a:gd name="connsiteY17" fmla="*/ 577503 h 6858000"/>
              <a:gd name="connsiteX18" fmla="*/ 4504695 w 7476877"/>
              <a:gd name="connsiteY18" fmla="*/ 1842337 h 6858000"/>
              <a:gd name="connsiteX19" fmla="*/ 4284162 w 7476877"/>
              <a:gd name="connsiteY19" fmla="*/ 1974811 h 6858000"/>
              <a:gd name="connsiteX20" fmla="*/ 2846045 w 7476877"/>
              <a:gd name="connsiteY20" fmla="*/ 1974811 h 6858000"/>
              <a:gd name="connsiteX21" fmla="*/ 2778342 w 7476877"/>
              <a:gd name="connsiteY21" fmla="*/ 1965645 h 6858000"/>
              <a:gd name="connsiteX22" fmla="*/ 2731777 w 7476877"/>
              <a:gd name="connsiteY22" fmla="*/ 1945746 h 6858000"/>
              <a:gd name="connsiteX23" fmla="*/ 2760233 w 7476877"/>
              <a:gd name="connsiteY23" fmla="*/ 1895581 h 6858000"/>
              <a:gd name="connsiteX24" fmla="*/ 3768459 w 7476877"/>
              <a:gd name="connsiteY24" fmla="*/ 118263 h 6858000"/>
              <a:gd name="connsiteX25" fmla="*/ 3819932 w 7476877"/>
              <a:gd name="connsiteY25" fmla="*/ 39732 h 6858000"/>
              <a:gd name="connsiteX26" fmla="*/ 1880237 w 7476877"/>
              <a:gd name="connsiteY26" fmla="*/ 0 h 6858000"/>
              <a:gd name="connsiteX27" fmla="*/ 2102124 w 7476877"/>
              <a:gd name="connsiteY27" fmla="*/ 0 h 6858000"/>
              <a:gd name="connsiteX28" fmla="*/ 2086946 w 7476877"/>
              <a:gd name="connsiteY28" fmla="*/ 26756 h 6858000"/>
              <a:gd name="connsiteX29" fmla="*/ 1911773 w 7476877"/>
              <a:gd name="connsiteY29" fmla="*/ 335552 h 6858000"/>
              <a:gd name="connsiteX30" fmla="*/ 1911773 w 7476877"/>
              <a:gd name="connsiteY30" fmla="*/ 594199 h 6858000"/>
              <a:gd name="connsiteX31" fmla="*/ 2629280 w 7476877"/>
              <a:gd name="connsiteY31" fmla="*/ 1859030 h 6858000"/>
              <a:gd name="connsiteX32" fmla="*/ 2723627 w 7476877"/>
              <a:gd name="connsiteY32" fmla="*/ 1956020 h 6858000"/>
              <a:gd name="connsiteX33" fmla="*/ 2734544 w 7476877"/>
              <a:gd name="connsiteY33" fmla="*/ 1960685 h 6858000"/>
              <a:gd name="connsiteX34" fmla="*/ 2676021 w 7476877"/>
              <a:gd name="connsiteY34" fmla="*/ 2063851 h 6858000"/>
              <a:gd name="connsiteX35" fmla="*/ 2632495 w 7476877"/>
              <a:gd name="connsiteY35" fmla="*/ 2140578 h 6858000"/>
              <a:gd name="connsiteX36" fmla="*/ 2677641 w 7476877"/>
              <a:gd name="connsiteY36" fmla="*/ 2159871 h 6858000"/>
              <a:gd name="connsiteX37" fmla="*/ 2754009 w 7476877"/>
              <a:gd name="connsiteY37" fmla="*/ 2170210 h 6858000"/>
              <a:gd name="connsiteX38" fmla="*/ 4376198 w 7476877"/>
              <a:gd name="connsiteY38" fmla="*/ 2170210 h 6858000"/>
              <a:gd name="connsiteX39" fmla="*/ 4624956 w 7476877"/>
              <a:gd name="connsiteY39" fmla="*/ 2020780 h 6858000"/>
              <a:gd name="connsiteX40" fmla="*/ 5437803 w 7476877"/>
              <a:gd name="connsiteY40" fmla="*/ 594055 h 6858000"/>
              <a:gd name="connsiteX41" fmla="*/ 5437803 w 7476877"/>
              <a:gd name="connsiteY41" fmla="*/ 302307 h 6858000"/>
              <a:gd name="connsiteX42" fmla="*/ 5294722 w 7476877"/>
              <a:gd name="connsiteY42" fmla="*/ 51168 h 6858000"/>
              <a:gd name="connsiteX43" fmla="*/ 5265570 w 7476877"/>
              <a:gd name="connsiteY43" fmla="*/ 0 h 6858000"/>
              <a:gd name="connsiteX44" fmla="*/ 7476877 w 7476877"/>
              <a:gd name="connsiteY44" fmla="*/ 0 h 6858000"/>
              <a:gd name="connsiteX45" fmla="*/ 7476877 w 7476877"/>
              <a:gd name="connsiteY45" fmla="*/ 6858000 h 6858000"/>
              <a:gd name="connsiteX46" fmla="*/ 3343303 w 7476877"/>
              <a:gd name="connsiteY46" fmla="*/ 6858000 h 6858000"/>
              <a:gd name="connsiteX47" fmla="*/ 3297958 w 7476877"/>
              <a:gd name="connsiteY47" fmla="*/ 6778065 h 6858000"/>
              <a:gd name="connsiteX48" fmla="*/ 1841286 w 7476877"/>
              <a:gd name="connsiteY48" fmla="*/ 4210218 h 6858000"/>
              <a:gd name="connsiteX49" fmla="*/ 1841286 w 7476877"/>
              <a:gd name="connsiteY49" fmla="*/ 3515516 h 6858000"/>
              <a:gd name="connsiteX50" fmla="*/ 2556859 w 7476877"/>
              <a:gd name="connsiteY50" fmla="*/ 2254092 h 6858000"/>
              <a:gd name="connsiteX51" fmla="*/ 2617166 w 7476877"/>
              <a:gd name="connsiteY51" fmla="*/ 2147787 h 6858000"/>
              <a:gd name="connsiteX52" fmla="*/ 2615044 w 7476877"/>
              <a:gd name="connsiteY52" fmla="*/ 2146880 h 6858000"/>
              <a:gd name="connsiteX53" fmla="*/ 2508620 w 7476877"/>
              <a:gd name="connsiteY53" fmla="*/ 2037473 h 6858000"/>
              <a:gd name="connsiteX54" fmla="*/ 1699276 w 7476877"/>
              <a:gd name="connsiteY54" fmla="*/ 610749 h 6858000"/>
              <a:gd name="connsiteX55" fmla="*/ 1699276 w 7476877"/>
              <a:gd name="connsiteY55" fmla="*/ 319000 h 6858000"/>
              <a:gd name="connsiteX56" fmla="*/ 1843322 w 7476877"/>
              <a:gd name="connsiteY56" fmla="*/ 6507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7476877" h="685800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A69B2D-BB32-44FE-BBC7-CF080D10B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6919" y="2945524"/>
            <a:ext cx="6457183" cy="2274388"/>
          </a:xfrm>
        </p:spPr>
        <p:txBody>
          <a:bodyPr anchor="t">
            <a:normAutofit/>
          </a:bodyPr>
          <a:lstStyle/>
          <a:p>
            <a:pPr algn="l"/>
            <a:r>
              <a:rPr lang="en-US" sz="7200" dirty="0"/>
              <a:t>Plurals</a:t>
            </a:r>
            <a:endParaRPr lang="en-GB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D879B9-3436-4D7F-AD12-0051EACC00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480" y="1234285"/>
            <a:ext cx="5013661" cy="1683292"/>
          </a:xfrm>
        </p:spPr>
        <p:txBody>
          <a:bodyPr anchor="b">
            <a:normAutofit/>
          </a:bodyPr>
          <a:lstStyle/>
          <a:p>
            <a:pPr algn="l"/>
            <a:r>
              <a:rPr lang="en-US"/>
              <a:t>Mr Greg’s English Cloud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64B93721-934F-4F1E-A868-0B2BA110D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64" name="Freeform 5">
              <a:extLst>
                <a:ext uri="{FF2B5EF4-FFF2-40B4-BE49-F238E27FC236}">
                  <a16:creationId xmlns:a16="http://schemas.microsoft.com/office/drawing/2014/main" id="{99494AF8-52DE-4016-B1B9-5D16974BA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3391" y="1327438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5">
              <a:extLst>
                <a:ext uri="{FF2B5EF4-FFF2-40B4-BE49-F238E27FC236}">
                  <a16:creationId xmlns:a16="http://schemas.microsoft.com/office/drawing/2014/main" id="{C27115E3-8DBD-460F-8EAD-44E126174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971281" y="1075612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7723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A0873-8873-4AD2-8506-CAA3FE3E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97" y="518649"/>
            <a:ext cx="9882278" cy="1067634"/>
          </a:xfrm>
        </p:spPr>
        <p:txBody>
          <a:bodyPr anchor="ctr">
            <a:normAutofit/>
          </a:bodyPr>
          <a:lstStyle/>
          <a:p>
            <a:r>
              <a:rPr lang="en-US" dirty="0"/>
              <a:t>Plural Nouns ‘s’, ‘x’, ‘z’, ‘</a:t>
            </a:r>
            <a:r>
              <a:rPr lang="en-US" dirty="0" err="1"/>
              <a:t>ch</a:t>
            </a:r>
            <a:r>
              <a:rPr lang="en-US" dirty="0"/>
              <a:t>’ or ‘</a:t>
            </a:r>
            <a:r>
              <a:rPr lang="en-US" dirty="0" err="1"/>
              <a:t>sh</a:t>
            </a:r>
            <a:r>
              <a:rPr lang="en-US" dirty="0"/>
              <a:t>’ </a:t>
            </a:r>
            <a:endParaRPr lang="en-GB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9F3A140-4D99-4F00-B68C-CB575AB765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3849167"/>
              </p:ext>
            </p:extLst>
          </p:nvPr>
        </p:nvGraphicFramePr>
        <p:xfrm>
          <a:off x="629854" y="1860604"/>
          <a:ext cx="10907490" cy="40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813433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071F2-1DA4-473F-859E-70930AA8C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378" y="320675"/>
            <a:ext cx="11407487" cy="1325563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chemeClr val="accent5"/>
                </a:solidFill>
              </a:rPr>
              <a:t>Convert the Singular Nouns</a:t>
            </a:r>
            <a:endParaRPr lang="en-GB" sz="5400">
              <a:solidFill>
                <a:schemeClr val="accent5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979A4E3-4F78-450A-9151-412A5B415C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927543"/>
              </p:ext>
            </p:extLst>
          </p:nvPr>
        </p:nvGraphicFramePr>
        <p:xfrm>
          <a:off x="391379" y="1825625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5780872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071F2-1DA4-473F-859E-70930AA8C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378" y="320675"/>
            <a:ext cx="11407487" cy="1325563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accent5"/>
                </a:solidFill>
              </a:rPr>
              <a:t>Convert the Singular Nouns</a:t>
            </a:r>
            <a:endParaRPr lang="en-GB" sz="5400" dirty="0">
              <a:solidFill>
                <a:schemeClr val="accent5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979A4E3-4F78-450A-9151-412A5B415C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3913204"/>
              </p:ext>
            </p:extLst>
          </p:nvPr>
        </p:nvGraphicFramePr>
        <p:xfrm>
          <a:off x="391379" y="1825625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310694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D1D882-6FA9-4089-930E-DD405D0A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851517"/>
            <a:ext cx="5130795" cy="1461778"/>
          </a:xfrm>
        </p:spPr>
        <p:txBody>
          <a:bodyPr>
            <a:normAutofit/>
          </a:bodyPr>
          <a:lstStyle/>
          <a:p>
            <a:r>
              <a:rPr lang="en-US" sz="4000"/>
              <a:t>When do we add ‘es’ to make a word plural?</a:t>
            </a:r>
            <a:endParaRPr lang="en-GB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F36E5-5265-4C42-877B-C299EC2EC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2470248"/>
            <a:ext cx="4048344" cy="3536236"/>
          </a:xfrm>
        </p:spPr>
        <p:txBody>
          <a:bodyPr>
            <a:normAutofit/>
          </a:bodyPr>
          <a:lstStyle/>
          <a:p>
            <a:r>
              <a:rPr lang="en-US" sz="2400" dirty="0"/>
              <a:t>If the word ends in…</a:t>
            </a:r>
          </a:p>
          <a:p>
            <a:r>
              <a:rPr lang="en-US" sz="2400" dirty="0"/>
              <a:t>S</a:t>
            </a:r>
          </a:p>
          <a:p>
            <a:r>
              <a:rPr lang="en-US" sz="2400" dirty="0"/>
              <a:t>X</a:t>
            </a:r>
          </a:p>
          <a:p>
            <a:r>
              <a:rPr lang="en-US" sz="2400" dirty="0"/>
              <a:t>Z</a:t>
            </a:r>
          </a:p>
          <a:p>
            <a:r>
              <a:rPr lang="en-US" sz="2400" dirty="0"/>
              <a:t>Ch</a:t>
            </a:r>
          </a:p>
          <a:p>
            <a:r>
              <a:rPr lang="en-US" sz="2400" dirty="0" err="1"/>
              <a:t>Sh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2A38935-BB53-4DF7-A56E-48DD25B68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Add">
            <a:extLst>
              <a:ext uri="{FF2B5EF4-FFF2-40B4-BE49-F238E27FC236}">
                <a16:creationId xmlns:a16="http://schemas.microsoft.com/office/drawing/2014/main" id="{5B5BDD07-F54E-4C08-A508-31CB7395F0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535330" y="2105470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3804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46AA5E-D316-4BF5-B4BC-07F502B8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95" y="851517"/>
            <a:ext cx="5238466" cy="29914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Goal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5DD3E9-9101-4977-A248-1D1948B4B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4096" y="3842932"/>
            <a:ext cx="4167115" cy="216355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student to able to define a singular and plural noun, spelling them in the correct form</a:t>
            </a: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1" name="Graphic 30" descr="Group Brainstorm">
            <a:extLst>
              <a:ext uri="{FF2B5EF4-FFF2-40B4-BE49-F238E27FC236}">
                <a16:creationId xmlns:a16="http://schemas.microsoft.com/office/drawing/2014/main" id="{18C9354A-49BD-4C4F-B8E6-32DB3DAD73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31503" y="2129307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0398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2F9423-F4B1-45D4-8445-E9991ECCB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06CBDB-AA56-4EB1-8931-DC7945E84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97" y="518649"/>
            <a:ext cx="9882278" cy="1067634"/>
          </a:xfrm>
        </p:spPr>
        <p:txBody>
          <a:bodyPr anchor="ctr">
            <a:normAutofit/>
          </a:bodyPr>
          <a:lstStyle/>
          <a:p>
            <a:r>
              <a:rPr lang="en-US" dirty="0"/>
              <a:t>Singular and Plural</a:t>
            </a:r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70AE191-D2EA-45C9-A44D-830C188F7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2021" y="628863"/>
            <a:ext cx="1128382" cy="847206"/>
            <a:chOff x="8183879" y="1000124"/>
            <a:chExt cx="1562267" cy="1172973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23A0E4C1-B7A6-4637-AC51-4A5AE3841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F4E8C039-CC58-44F3-8A7B-E0A934C1D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E1EDE20-4B97-4AA7-9A01-E427801CAA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325859"/>
              </p:ext>
            </p:extLst>
          </p:nvPr>
        </p:nvGraphicFramePr>
        <p:xfrm>
          <a:off x="629854" y="1860604"/>
          <a:ext cx="10907490" cy="40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64557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2F9423-F4B1-45D4-8445-E9991ECCB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A72812-5D46-451E-BE4F-9D03890A5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97" y="518649"/>
            <a:ext cx="9882278" cy="1067634"/>
          </a:xfrm>
        </p:spPr>
        <p:txBody>
          <a:bodyPr anchor="ctr">
            <a:normAutofit/>
          </a:bodyPr>
          <a:lstStyle/>
          <a:p>
            <a:r>
              <a:rPr lang="en-US" dirty="0"/>
              <a:t>Plural Nouns</a:t>
            </a:r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70AE191-D2EA-45C9-A44D-830C188F7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2021" y="628863"/>
            <a:ext cx="1128382" cy="847206"/>
            <a:chOff x="8183879" y="1000124"/>
            <a:chExt cx="1562267" cy="1172973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23A0E4C1-B7A6-4637-AC51-4A5AE3841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F4E8C039-CC58-44F3-8A7B-E0A934C1D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A739508-F714-4E8F-99F0-2C3BC32374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7049216"/>
              </p:ext>
            </p:extLst>
          </p:nvPr>
        </p:nvGraphicFramePr>
        <p:xfrm>
          <a:off x="629854" y="1860604"/>
          <a:ext cx="10907490" cy="40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916040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2F9423-F4B1-45D4-8445-E9991ECCB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4C0258-90CA-4C5E-8809-B793F98E1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97" y="518649"/>
            <a:ext cx="9882278" cy="10676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Singular Nouns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70AE191-D2EA-45C9-A44D-830C188F7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2021" y="628863"/>
            <a:ext cx="1128382" cy="847206"/>
            <a:chOff x="8183879" y="1000124"/>
            <a:chExt cx="1562267" cy="1172973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23A0E4C1-B7A6-4637-AC51-4A5AE3841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F4E8C039-CC58-44F3-8A7B-E0A934C1D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5FA2791-72C3-4D8A-B4DC-DB08CC53CCF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02239526"/>
              </p:ext>
            </p:extLst>
          </p:nvPr>
        </p:nvGraphicFramePr>
        <p:xfrm>
          <a:off x="629854" y="1860604"/>
          <a:ext cx="10907490" cy="40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354699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C0258-90CA-4C5E-8809-B793F98E1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97" y="518649"/>
            <a:ext cx="9882278" cy="10676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Singular Nouns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5FA2791-72C3-4D8A-B4DC-DB08CC53CCF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59183048"/>
              </p:ext>
            </p:extLst>
          </p:nvPr>
        </p:nvGraphicFramePr>
        <p:xfrm>
          <a:off x="629854" y="1860604"/>
          <a:ext cx="10907490" cy="40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461826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2F9423-F4B1-45D4-8445-E9991ECCB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3A460E-1311-474A-AA85-A31E73E3A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97" y="518649"/>
            <a:ext cx="9882278" cy="1067634"/>
          </a:xfrm>
        </p:spPr>
        <p:txBody>
          <a:bodyPr anchor="ctr">
            <a:normAutofit/>
          </a:bodyPr>
          <a:lstStyle/>
          <a:p>
            <a:r>
              <a:rPr lang="en-US" dirty="0"/>
              <a:t>Convert the Singular Nouns</a:t>
            </a:r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70AE191-D2EA-45C9-A44D-830C188F7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2021" y="628863"/>
            <a:ext cx="1128382" cy="847206"/>
            <a:chOff x="8183879" y="1000124"/>
            <a:chExt cx="1562267" cy="1172973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23A0E4C1-B7A6-4637-AC51-4A5AE3841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F4E8C039-CC58-44F3-8A7B-E0A934C1D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B981A7B-9486-4B5C-9CCA-85B61C3BE0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6764912"/>
              </p:ext>
            </p:extLst>
          </p:nvPr>
        </p:nvGraphicFramePr>
        <p:xfrm>
          <a:off x="629854" y="1860604"/>
          <a:ext cx="10907490" cy="40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675909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A460E-1311-474A-AA85-A31E73E3A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97" y="518649"/>
            <a:ext cx="9882278" cy="1067634"/>
          </a:xfrm>
        </p:spPr>
        <p:txBody>
          <a:bodyPr anchor="ctr">
            <a:normAutofit/>
          </a:bodyPr>
          <a:lstStyle/>
          <a:p>
            <a:r>
              <a:rPr lang="en-US" dirty="0"/>
              <a:t>Convert the Singular Nouns</a:t>
            </a:r>
            <a:endParaRPr lang="en-GB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B981A7B-9486-4B5C-9CCA-85B61C3BE0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1155782"/>
              </p:ext>
            </p:extLst>
          </p:nvPr>
        </p:nvGraphicFramePr>
        <p:xfrm>
          <a:off x="629854" y="1860604"/>
          <a:ext cx="10907490" cy="40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765175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2F9423-F4B1-45D4-8445-E9991ECCB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7A0873-8873-4AD2-8506-CAA3FE3E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97" y="518649"/>
            <a:ext cx="9882278" cy="1067634"/>
          </a:xfrm>
        </p:spPr>
        <p:txBody>
          <a:bodyPr anchor="ctr">
            <a:normAutofit/>
          </a:bodyPr>
          <a:lstStyle/>
          <a:p>
            <a:r>
              <a:rPr lang="en-US" dirty="0"/>
              <a:t>Singular Nouns ‘s’, ‘x’, ‘z’, ‘</a:t>
            </a:r>
            <a:r>
              <a:rPr lang="en-US" dirty="0" err="1"/>
              <a:t>ch</a:t>
            </a:r>
            <a:r>
              <a:rPr lang="en-US" dirty="0"/>
              <a:t>’ or ‘</a:t>
            </a:r>
            <a:r>
              <a:rPr lang="en-US" dirty="0" err="1"/>
              <a:t>sh</a:t>
            </a:r>
            <a:r>
              <a:rPr lang="en-US" dirty="0"/>
              <a:t>’ </a:t>
            </a:r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70AE191-D2EA-45C9-A44D-830C188F7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2021" y="628863"/>
            <a:ext cx="1128382" cy="847206"/>
            <a:chOff x="8183879" y="1000124"/>
            <a:chExt cx="1562267" cy="1172973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23A0E4C1-B7A6-4637-AC51-4A5AE3841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F4E8C039-CC58-44F3-8A7B-E0A934C1D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9F3A140-4D99-4F00-B68C-CB575AB765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1117736"/>
              </p:ext>
            </p:extLst>
          </p:nvPr>
        </p:nvGraphicFramePr>
        <p:xfrm>
          <a:off x="629854" y="1860604"/>
          <a:ext cx="10907490" cy="40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252950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229</Words>
  <Application>Microsoft Office PowerPoint</Application>
  <PresentationFormat>Widescreen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Plurals</vt:lpstr>
      <vt:lpstr>The Goal</vt:lpstr>
      <vt:lpstr>Singular and Plural</vt:lpstr>
      <vt:lpstr>Plural Nouns</vt:lpstr>
      <vt:lpstr>Singular Nouns</vt:lpstr>
      <vt:lpstr>Singular Nouns</vt:lpstr>
      <vt:lpstr>Convert the Singular Nouns</vt:lpstr>
      <vt:lpstr>Convert the Singular Nouns</vt:lpstr>
      <vt:lpstr>Singular Nouns ‘s’, ‘x’, ‘z’, ‘ch’ or ‘sh’ </vt:lpstr>
      <vt:lpstr>Plural Nouns ‘s’, ‘x’, ‘z’, ‘ch’ or ‘sh’ </vt:lpstr>
      <vt:lpstr>Convert the Singular Nouns</vt:lpstr>
      <vt:lpstr>Convert the Singular Nouns</vt:lpstr>
      <vt:lpstr>When do we add ‘es’ to make a word plural?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Plurals</dc:title>
  <dc:creator>Jenny Bui</dc:creator>
  <cp:lastModifiedBy>Jenny Bui</cp:lastModifiedBy>
  <cp:revision>3</cp:revision>
  <dcterms:created xsi:type="dcterms:W3CDTF">2020-03-22T04:40:31Z</dcterms:created>
  <dcterms:modified xsi:type="dcterms:W3CDTF">2020-03-22T05:01:20Z</dcterms:modified>
</cp:coreProperties>
</file>