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6" r:id="rId2"/>
    <p:sldId id="257" r:id="rId3"/>
    <p:sldId id="262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4" Type="http://schemas.openxmlformats.org/officeDocument/2006/relationships/image" Target="../media/image16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4" Type="http://schemas.openxmlformats.org/officeDocument/2006/relationships/image" Target="../media/image20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4" Type="http://schemas.openxmlformats.org/officeDocument/2006/relationships/image" Target="../media/image16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4" Type="http://schemas.openxmlformats.org/officeDocument/2006/relationships/image" Target="../media/image2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E3BCD1-9EC0-4E14-8E95-20C0BF7C6FD1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12E12A1-43F4-450B-B4B9-3FC6B08FF3CD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At: specific time</a:t>
          </a:r>
        </a:p>
      </dgm:t>
    </dgm:pt>
    <dgm:pt modelId="{93B72F7F-3EE5-48A5-A09F-FF3846411BF2}" type="parTrans" cxnId="{9D2D185F-8364-4B49-9E01-FF14D0384B38}">
      <dgm:prSet/>
      <dgm:spPr/>
      <dgm:t>
        <a:bodyPr/>
        <a:lstStyle/>
        <a:p>
          <a:endParaRPr lang="en-US"/>
        </a:p>
      </dgm:t>
    </dgm:pt>
    <dgm:pt modelId="{724E6B4F-5C60-4BFA-B4B1-3AF74D50D825}" type="sibTrans" cxnId="{9D2D185F-8364-4B49-9E01-FF14D0384B38}">
      <dgm:prSet/>
      <dgm:spPr/>
      <dgm:t>
        <a:bodyPr/>
        <a:lstStyle/>
        <a:p>
          <a:endParaRPr lang="en-US"/>
        </a:p>
      </dgm:t>
    </dgm:pt>
    <dgm:pt modelId="{729A9DBA-7D14-437A-9EBE-76B514D63ED9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On: days of the week and dates</a:t>
          </a:r>
        </a:p>
      </dgm:t>
    </dgm:pt>
    <dgm:pt modelId="{120EBA84-54EE-4C3A-9217-0B5D72E68796}" type="parTrans" cxnId="{2B4E9F6F-B5DF-4045-B270-30CB0CC1CB6E}">
      <dgm:prSet/>
      <dgm:spPr/>
      <dgm:t>
        <a:bodyPr/>
        <a:lstStyle/>
        <a:p>
          <a:endParaRPr lang="en-US"/>
        </a:p>
      </dgm:t>
    </dgm:pt>
    <dgm:pt modelId="{6A8CBD67-BE1A-49F1-A244-17CABE6F9B29}" type="sibTrans" cxnId="{2B4E9F6F-B5DF-4045-B270-30CB0CC1CB6E}">
      <dgm:prSet/>
      <dgm:spPr/>
      <dgm:t>
        <a:bodyPr/>
        <a:lstStyle/>
        <a:p>
          <a:endParaRPr lang="en-US"/>
        </a:p>
      </dgm:t>
    </dgm:pt>
    <dgm:pt modelId="{A3B1951C-68A1-41C5-95F7-92F001ECDD19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In: months and years</a:t>
          </a:r>
        </a:p>
      </dgm:t>
    </dgm:pt>
    <dgm:pt modelId="{D63B920C-74C7-4FE8-967E-F73B6E98A2CA}" type="parTrans" cxnId="{E699A2DB-29E1-4F46-9392-3F6F9448E69C}">
      <dgm:prSet/>
      <dgm:spPr/>
      <dgm:t>
        <a:bodyPr/>
        <a:lstStyle/>
        <a:p>
          <a:endParaRPr lang="en-US"/>
        </a:p>
      </dgm:t>
    </dgm:pt>
    <dgm:pt modelId="{00A0DA16-8D11-4C7C-8616-7AB9D27B83B3}" type="sibTrans" cxnId="{E699A2DB-29E1-4F46-9392-3F6F9448E69C}">
      <dgm:prSet/>
      <dgm:spPr/>
      <dgm:t>
        <a:bodyPr/>
        <a:lstStyle/>
        <a:p>
          <a:endParaRPr lang="en-US"/>
        </a:p>
      </dgm:t>
    </dgm:pt>
    <dgm:pt modelId="{958C2CEA-F7AE-423A-85D0-C4AC911FCA4B}" type="pres">
      <dgm:prSet presAssocID="{35E3BCD1-9EC0-4E14-8E95-20C0BF7C6FD1}" presName="root" presStyleCnt="0">
        <dgm:presLayoutVars>
          <dgm:dir/>
          <dgm:resizeHandles val="exact"/>
        </dgm:presLayoutVars>
      </dgm:prSet>
      <dgm:spPr/>
    </dgm:pt>
    <dgm:pt modelId="{C36E5373-6DE5-454B-95BB-0025E9548502}" type="pres">
      <dgm:prSet presAssocID="{F12E12A1-43F4-450B-B4B9-3FC6B08FF3CD}" presName="compNode" presStyleCnt="0"/>
      <dgm:spPr/>
    </dgm:pt>
    <dgm:pt modelId="{02503CC9-1AFA-4E91-81BF-1D20BD5D41F6}" type="pres">
      <dgm:prSet presAssocID="{F12E12A1-43F4-450B-B4B9-3FC6B08FF3CD}" presName="iconBgRect" presStyleLbl="bgShp" presStyleIdx="0" presStyleCnt="3"/>
      <dgm:spPr/>
    </dgm:pt>
    <dgm:pt modelId="{B8E66720-DE5E-44DA-851A-9F493925DAB1}" type="pres">
      <dgm:prSet presAssocID="{F12E12A1-43F4-450B-B4B9-3FC6B08FF3C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ock"/>
        </a:ext>
      </dgm:extLst>
    </dgm:pt>
    <dgm:pt modelId="{E09F583D-F55C-4A3C-983B-75CEE607B27F}" type="pres">
      <dgm:prSet presAssocID="{F12E12A1-43F4-450B-B4B9-3FC6B08FF3CD}" presName="spaceRect" presStyleCnt="0"/>
      <dgm:spPr/>
    </dgm:pt>
    <dgm:pt modelId="{A20E8B02-9F08-46C1-AFDE-7AD0321E0ACD}" type="pres">
      <dgm:prSet presAssocID="{F12E12A1-43F4-450B-B4B9-3FC6B08FF3CD}" presName="textRect" presStyleLbl="revTx" presStyleIdx="0" presStyleCnt="3">
        <dgm:presLayoutVars>
          <dgm:chMax val="1"/>
          <dgm:chPref val="1"/>
        </dgm:presLayoutVars>
      </dgm:prSet>
      <dgm:spPr/>
    </dgm:pt>
    <dgm:pt modelId="{D4B6E4A3-E006-48B5-AB37-8B1E12ED90F2}" type="pres">
      <dgm:prSet presAssocID="{724E6B4F-5C60-4BFA-B4B1-3AF74D50D825}" presName="sibTrans" presStyleCnt="0"/>
      <dgm:spPr/>
    </dgm:pt>
    <dgm:pt modelId="{8110833B-BABE-4CB8-9C84-7FF0D1C07D17}" type="pres">
      <dgm:prSet presAssocID="{729A9DBA-7D14-437A-9EBE-76B514D63ED9}" presName="compNode" presStyleCnt="0"/>
      <dgm:spPr/>
    </dgm:pt>
    <dgm:pt modelId="{12B7680A-B93E-44C6-A499-A42ED773A589}" type="pres">
      <dgm:prSet presAssocID="{729A9DBA-7D14-437A-9EBE-76B514D63ED9}" presName="iconBgRect" presStyleLbl="bgShp" presStyleIdx="1" presStyleCnt="3"/>
      <dgm:spPr/>
    </dgm:pt>
    <dgm:pt modelId="{4C02AB88-A51C-45BA-9AA5-C674C331CCDA}" type="pres">
      <dgm:prSet presAssocID="{729A9DBA-7D14-437A-9EBE-76B514D63ED9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nthly calendar"/>
        </a:ext>
      </dgm:extLst>
    </dgm:pt>
    <dgm:pt modelId="{6F89861F-229F-4CEF-8EE9-84DB8A6C91F7}" type="pres">
      <dgm:prSet presAssocID="{729A9DBA-7D14-437A-9EBE-76B514D63ED9}" presName="spaceRect" presStyleCnt="0"/>
      <dgm:spPr/>
    </dgm:pt>
    <dgm:pt modelId="{13609932-26A8-41CB-B0B4-87023FF09CE0}" type="pres">
      <dgm:prSet presAssocID="{729A9DBA-7D14-437A-9EBE-76B514D63ED9}" presName="textRect" presStyleLbl="revTx" presStyleIdx="1" presStyleCnt="3">
        <dgm:presLayoutVars>
          <dgm:chMax val="1"/>
          <dgm:chPref val="1"/>
        </dgm:presLayoutVars>
      </dgm:prSet>
      <dgm:spPr/>
    </dgm:pt>
    <dgm:pt modelId="{470281CA-8401-46F9-83A2-5905777BE4CA}" type="pres">
      <dgm:prSet presAssocID="{6A8CBD67-BE1A-49F1-A244-17CABE6F9B29}" presName="sibTrans" presStyleCnt="0"/>
      <dgm:spPr/>
    </dgm:pt>
    <dgm:pt modelId="{CB995415-E2B9-4B3A-92E8-424A6F1FA8C2}" type="pres">
      <dgm:prSet presAssocID="{A3B1951C-68A1-41C5-95F7-92F001ECDD19}" presName="compNode" presStyleCnt="0"/>
      <dgm:spPr/>
    </dgm:pt>
    <dgm:pt modelId="{E1BA9E32-1423-46A0-8589-7ED8F2977942}" type="pres">
      <dgm:prSet presAssocID="{A3B1951C-68A1-41C5-95F7-92F001ECDD19}" presName="iconBgRect" presStyleLbl="bgShp" presStyleIdx="2" presStyleCnt="3"/>
      <dgm:spPr/>
    </dgm:pt>
    <dgm:pt modelId="{F95258FC-8781-4A48-AFB7-942137BDBEE4}" type="pres">
      <dgm:prSet presAssocID="{A3B1951C-68A1-41C5-95F7-92F001ECDD19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470C134D-8532-4856-8A51-52D97F800DA1}" type="pres">
      <dgm:prSet presAssocID="{A3B1951C-68A1-41C5-95F7-92F001ECDD19}" presName="spaceRect" presStyleCnt="0"/>
      <dgm:spPr/>
    </dgm:pt>
    <dgm:pt modelId="{9A96115C-E800-479B-9CA7-D6DC732A030E}" type="pres">
      <dgm:prSet presAssocID="{A3B1951C-68A1-41C5-95F7-92F001ECDD19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7EE5CC0B-FA85-4C00-9629-0E6087B92AEB}" type="presOf" srcId="{F12E12A1-43F4-450B-B4B9-3FC6B08FF3CD}" destId="{A20E8B02-9F08-46C1-AFDE-7AD0321E0ACD}" srcOrd="0" destOrd="0" presId="urn:microsoft.com/office/officeart/2018/5/layout/IconCircleLabelList"/>
    <dgm:cxn modelId="{D86E8D28-DA5B-43D2-88C7-00D5EB774A82}" type="presOf" srcId="{729A9DBA-7D14-437A-9EBE-76B514D63ED9}" destId="{13609932-26A8-41CB-B0B4-87023FF09CE0}" srcOrd="0" destOrd="0" presId="urn:microsoft.com/office/officeart/2018/5/layout/IconCircleLabelList"/>
    <dgm:cxn modelId="{9D2D185F-8364-4B49-9E01-FF14D0384B38}" srcId="{35E3BCD1-9EC0-4E14-8E95-20C0BF7C6FD1}" destId="{F12E12A1-43F4-450B-B4B9-3FC6B08FF3CD}" srcOrd="0" destOrd="0" parTransId="{93B72F7F-3EE5-48A5-A09F-FF3846411BF2}" sibTransId="{724E6B4F-5C60-4BFA-B4B1-3AF74D50D825}"/>
    <dgm:cxn modelId="{2B4E9F6F-B5DF-4045-B270-30CB0CC1CB6E}" srcId="{35E3BCD1-9EC0-4E14-8E95-20C0BF7C6FD1}" destId="{729A9DBA-7D14-437A-9EBE-76B514D63ED9}" srcOrd="1" destOrd="0" parTransId="{120EBA84-54EE-4C3A-9217-0B5D72E68796}" sibTransId="{6A8CBD67-BE1A-49F1-A244-17CABE6F9B29}"/>
    <dgm:cxn modelId="{85063386-F0EE-4780-B117-69A5C6FEE080}" type="presOf" srcId="{A3B1951C-68A1-41C5-95F7-92F001ECDD19}" destId="{9A96115C-E800-479B-9CA7-D6DC732A030E}" srcOrd="0" destOrd="0" presId="urn:microsoft.com/office/officeart/2018/5/layout/IconCircleLabelList"/>
    <dgm:cxn modelId="{086A5FC8-F6DD-46A2-97D0-BAD9DEFB4C63}" type="presOf" srcId="{35E3BCD1-9EC0-4E14-8E95-20C0BF7C6FD1}" destId="{958C2CEA-F7AE-423A-85D0-C4AC911FCA4B}" srcOrd="0" destOrd="0" presId="urn:microsoft.com/office/officeart/2018/5/layout/IconCircleLabelList"/>
    <dgm:cxn modelId="{E699A2DB-29E1-4F46-9392-3F6F9448E69C}" srcId="{35E3BCD1-9EC0-4E14-8E95-20C0BF7C6FD1}" destId="{A3B1951C-68A1-41C5-95F7-92F001ECDD19}" srcOrd="2" destOrd="0" parTransId="{D63B920C-74C7-4FE8-967E-F73B6E98A2CA}" sibTransId="{00A0DA16-8D11-4C7C-8616-7AB9D27B83B3}"/>
    <dgm:cxn modelId="{1CDE460B-D030-484C-9D7C-1B3DF2EE5280}" type="presParOf" srcId="{958C2CEA-F7AE-423A-85D0-C4AC911FCA4B}" destId="{C36E5373-6DE5-454B-95BB-0025E9548502}" srcOrd="0" destOrd="0" presId="urn:microsoft.com/office/officeart/2018/5/layout/IconCircleLabelList"/>
    <dgm:cxn modelId="{CD2F2FC7-0D25-4CFB-9E59-806BD90B65AD}" type="presParOf" srcId="{C36E5373-6DE5-454B-95BB-0025E9548502}" destId="{02503CC9-1AFA-4E91-81BF-1D20BD5D41F6}" srcOrd="0" destOrd="0" presId="urn:microsoft.com/office/officeart/2018/5/layout/IconCircleLabelList"/>
    <dgm:cxn modelId="{86C73A90-C5D6-4305-B334-CA1657BA78F8}" type="presParOf" srcId="{C36E5373-6DE5-454B-95BB-0025E9548502}" destId="{B8E66720-DE5E-44DA-851A-9F493925DAB1}" srcOrd="1" destOrd="0" presId="urn:microsoft.com/office/officeart/2018/5/layout/IconCircleLabelList"/>
    <dgm:cxn modelId="{AB5C2913-EE94-4937-9827-EE331D359860}" type="presParOf" srcId="{C36E5373-6DE5-454B-95BB-0025E9548502}" destId="{E09F583D-F55C-4A3C-983B-75CEE607B27F}" srcOrd="2" destOrd="0" presId="urn:microsoft.com/office/officeart/2018/5/layout/IconCircleLabelList"/>
    <dgm:cxn modelId="{EAC956FF-BBFA-496E-AD6E-B29C9C7A7026}" type="presParOf" srcId="{C36E5373-6DE5-454B-95BB-0025E9548502}" destId="{A20E8B02-9F08-46C1-AFDE-7AD0321E0ACD}" srcOrd="3" destOrd="0" presId="urn:microsoft.com/office/officeart/2018/5/layout/IconCircleLabelList"/>
    <dgm:cxn modelId="{70BEAF69-CDBA-45CA-901E-63166B3CD62D}" type="presParOf" srcId="{958C2CEA-F7AE-423A-85D0-C4AC911FCA4B}" destId="{D4B6E4A3-E006-48B5-AB37-8B1E12ED90F2}" srcOrd="1" destOrd="0" presId="urn:microsoft.com/office/officeart/2018/5/layout/IconCircleLabelList"/>
    <dgm:cxn modelId="{9DAC7699-8132-4851-A539-75AEEC4FDCDD}" type="presParOf" srcId="{958C2CEA-F7AE-423A-85D0-C4AC911FCA4B}" destId="{8110833B-BABE-4CB8-9C84-7FF0D1C07D17}" srcOrd="2" destOrd="0" presId="urn:microsoft.com/office/officeart/2018/5/layout/IconCircleLabelList"/>
    <dgm:cxn modelId="{758269D2-0F09-4BF3-9E33-E26A36FDEEA9}" type="presParOf" srcId="{8110833B-BABE-4CB8-9C84-7FF0D1C07D17}" destId="{12B7680A-B93E-44C6-A499-A42ED773A589}" srcOrd="0" destOrd="0" presId="urn:microsoft.com/office/officeart/2018/5/layout/IconCircleLabelList"/>
    <dgm:cxn modelId="{64AB2391-FD7A-4DE2-A045-246A99E2D09D}" type="presParOf" srcId="{8110833B-BABE-4CB8-9C84-7FF0D1C07D17}" destId="{4C02AB88-A51C-45BA-9AA5-C674C331CCDA}" srcOrd="1" destOrd="0" presId="urn:microsoft.com/office/officeart/2018/5/layout/IconCircleLabelList"/>
    <dgm:cxn modelId="{B597274B-BDEE-49DA-B03D-7752C62FD7EA}" type="presParOf" srcId="{8110833B-BABE-4CB8-9C84-7FF0D1C07D17}" destId="{6F89861F-229F-4CEF-8EE9-84DB8A6C91F7}" srcOrd="2" destOrd="0" presId="urn:microsoft.com/office/officeart/2018/5/layout/IconCircleLabelList"/>
    <dgm:cxn modelId="{120E642A-E530-4554-96CF-7F237F9FE440}" type="presParOf" srcId="{8110833B-BABE-4CB8-9C84-7FF0D1C07D17}" destId="{13609932-26A8-41CB-B0B4-87023FF09CE0}" srcOrd="3" destOrd="0" presId="urn:microsoft.com/office/officeart/2018/5/layout/IconCircleLabelList"/>
    <dgm:cxn modelId="{32C6AC38-ED68-422C-BDE2-CE86E7703F79}" type="presParOf" srcId="{958C2CEA-F7AE-423A-85D0-C4AC911FCA4B}" destId="{470281CA-8401-46F9-83A2-5905777BE4CA}" srcOrd="3" destOrd="0" presId="urn:microsoft.com/office/officeart/2018/5/layout/IconCircleLabelList"/>
    <dgm:cxn modelId="{4B4C256E-A20E-48DB-B75C-297EF43BF3A5}" type="presParOf" srcId="{958C2CEA-F7AE-423A-85D0-C4AC911FCA4B}" destId="{CB995415-E2B9-4B3A-92E8-424A6F1FA8C2}" srcOrd="4" destOrd="0" presId="urn:microsoft.com/office/officeart/2018/5/layout/IconCircleLabelList"/>
    <dgm:cxn modelId="{06D54EFA-1496-4C74-8169-8E32F31F832E}" type="presParOf" srcId="{CB995415-E2B9-4B3A-92E8-424A6F1FA8C2}" destId="{E1BA9E32-1423-46A0-8589-7ED8F2977942}" srcOrd="0" destOrd="0" presId="urn:microsoft.com/office/officeart/2018/5/layout/IconCircleLabelList"/>
    <dgm:cxn modelId="{F93DEF6B-FAE1-4D7D-8D02-1EA8406C923A}" type="presParOf" srcId="{CB995415-E2B9-4B3A-92E8-424A6F1FA8C2}" destId="{F95258FC-8781-4A48-AFB7-942137BDBEE4}" srcOrd="1" destOrd="0" presId="urn:microsoft.com/office/officeart/2018/5/layout/IconCircleLabelList"/>
    <dgm:cxn modelId="{478A743F-1874-4728-BD44-B503BD095D91}" type="presParOf" srcId="{CB995415-E2B9-4B3A-92E8-424A6F1FA8C2}" destId="{470C134D-8532-4856-8A51-52D97F800DA1}" srcOrd="2" destOrd="0" presId="urn:microsoft.com/office/officeart/2018/5/layout/IconCircleLabelList"/>
    <dgm:cxn modelId="{C5BE7AED-A96F-4468-9773-EF4C49785245}" type="presParOf" srcId="{CB995415-E2B9-4B3A-92E8-424A6F1FA8C2}" destId="{9A96115C-E800-479B-9CA7-D6DC732A030E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9AFA4D-E353-424D-9BB2-02E870F8E226}" type="doc">
      <dgm:prSet loTypeId="urn:microsoft.com/office/officeart/2018/2/layout/IconVerticalSolidList" loCatId="icon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8266375-861E-4448-9877-251B8CE2200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 go to bed at 11pm.</a:t>
          </a:r>
        </a:p>
      </dgm:t>
    </dgm:pt>
    <dgm:pt modelId="{D2223FD4-82F0-4801-A0B9-E6C65299BFC5}" type="parTrans" cxnId="{EDCECDFB-DF53-464E-B72E-2CA664510B36}">
      <dgm:prSet/>
      <dgm:spPr/>
      <dgm:t>
        <a:bodyPr/>
        <a:lstStyle/>
        <a:p>
          <a:endParaRPr lang="en-US"/>
        </a:p>
      </dgm:t>
    </dgm:pt>
    <dgm:pt modelId="{378D86E9-E793-4CFD-A7FA-B39F4876F499}" type="sibTrans" cxnId="{EDCECDFB-DF53-464E-B72E-2CA664510B36}">
      <dgm:prSet/>
      <dgm:spPr/>
      <dgm:t>
        <a:bodyPr/>
        <a:lstStyle/>
        <a:p>
          <a:endParaRPr lang="en-US"/>
        </a:p>
      </dgm:t>
    </dgm:pt>
    <dgm:pt modelId="{6ECBB25E-494F-485A-8195-F196B5FEA3E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 dress up at Halloween.</a:t>
          </a:r>
        </a:p>
      </dgm:t>
    </dgm:pt>
    <dgm:pt modelId="{4F2BC95D-C935-4689-9BF0-831CAC9F6D6C}" type="parTrans" cxnId="{EDFB5251-A1F3-41BB-A50F-DACA9855C7FE}">
      <dgm:prSet/>
      <dgm:spPr/>
      <dgm:t>
        <a:bodyPr/>
        <a:lstStyle/>
        <a:p>
          <a:endParaRPr lang="en-US"/>
        </a:p>
      </dgm:t>
    </dgm:pt>
    <dgm:pt modelId="{4E7BFA4A-67C0-45E1-B8C9-F94999308A3A}" type="sibTrans" cxnId="{EDFB5251-A1F3-41BB-A50F-DACA9855C7FE}">
      <dgm:prSet/>
      <dgm:spPr/>
      <dgm:t>
        <a:bodyPr/>
        <a:lstStyle/>
        <a:p>
          <a:endParaRPr lang="en-US"/>
        </a:p>
      </dgm:t>
    </dgm:pt>
    <dgm:pt modelId="{164AE016-02B2-41FB-A6DD-B3A77FDA9FCA}" type="pres">
      <dgm:prSet presAssocID="{1A9AFA4D-E353-424D-9BB2-02E870F8E226}" presName="root" presStyleCnt="0">
        <dgm:presLayoutVars>
          <dgm:dir/>
          <dgm:resizeHandles val="exact"/>
        </dgm:presLayoutVars>
      </dgm:prSet>
      <dgm:spPr/>
    </dgm:pt>
    <dgm:pt modelId="{C5A27343-3728-45C9-BFEE-B45CC3695B97}" type="pres">
      <dgm:prSet presAssocID="{68266375-861E-4448-9877-251B8CE22009}" presName="compNode" presStyleCnt="0"/>
      <dgm:spPr/>
    </dgm:pt>
    <dgm:pt modelId="{1D90B981-FF5F-4806-A1D2-C2B9A5A3DE21}" type="pres">
      <dgm:prSet presAssocID="{68266375-861E-4448-9877-251B8CE22009}" presName="bgRect" presStyleLbl="bgShp" presStyleIdx="0" presStyleCnt="2"/>
      <dgm:spPr/>
    </dgm:pt>
    <dgm:pt modelId="{13F8F8E5-27A5-4354-8619-3E0EA1350291}" type="pres">
      <dgm:prSet presAssocID="{68266375-861E-4448-9877-251B8CE22009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ock"/>
        </a:ext>
      </dgm:extLst>
    </dgm:pt>
    <dgm:pt modelId="{6D68D1BB-EDBE-4C01-9D7C-0338E7786742}" type="pres">
      <dgm:prSet presAssocID="{68266375-861E-4448-9877-251B8CE22009}" presName="spaceRect" presStyleCnt="0"/>
      <dgm:spPr/>
    </dgm:pt>
    <dgm:pt modelId="{88114276-1504-4778-A78B-BD63212A90FE}" type="pres">
      <dgm:prSet presAssocID="{68266375-861E-4448-9877-251B8CE22009}" presName="parTx" presStyleLbl="revTx" presStyleIdx="0" presStyleCnt="2">
        <dgm:presLayoutVars>
          <dgm:chMax val="0"/>
          <dgm:chPref val="0"/>
        </dgm:presLayoutVars>
      </dgm:prSet>
      <dgm:spPr/>
    </dgm:pt>
    <dgm:pt modelId="{D45EC81C-6CA0-43D6-BCCE-46910EC27B1A}" type="pres">
      <dgm:prSet presAssocID="{378D86E9-E793-4CFD-A7FA-B39F4876F499}" presName="sibTrans" presStyleCnt="0"/>
      <dgm:spPr/>
    </dgm:pt>
    <dgm:pt modelId="{08E66490-23FE-4BE8-934E-E3997A694D91}" type="pres">
      <dgm:prSet presAssocID="{6ECBB25E-494F-485A-8195-F196B5FEA3E9}" presName="compNode" presStyleCnt="0"/>
      <dgm:spPr/>
    </dgm:pt>
    <dgm:pt modelId="{C92746A3-B20C-4798-AE22-A02323E7B31E}" type="pres">
      <dgm:prSet presAssocID="{6ECBB25E-494F-485A-8195-F196B5FEA3E9}" presName="bgRect" presStyleLbl="bgShp" presStyleIdx="1" presStyleCnt="2"/>
      <dgm:spPr/>
    </dgm:pt>
    <dgm:pt modelId="{F448DDA2-32E2-4B89-80ED-0EF15342E831}" type="pres">
      <dgm:prSet presAssocID="{6ECBB25E-494F-485A-8195-F196B5FEA3E9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ock"/>
        </a:ext>
      </dgm:extLst>
    </dgm:pt>
    <dgm:pt modelId="{183773C5-052E-42BD-9283-6642A9698033}" type="pres">
      <dgm:prSet presAssocID="{6ECBB25E-494F-485A-8195-F196B5FEA3E9}" presName="spaceRect" presStyleCnt="0"/>
      <dgm:spPr/>
    </dgm:pt>
    <dgm:pt modelId="{82B1448E-429D-4A5B-B2E0-B8FD8D470BE1}" type="pres">
      <dgm:prSet presAssocID="{6ECBB25E-494F-485A-8195-F196B5FEA3E9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EDFB5251-A1F3-41BB-A50F-DACA9855C7FE}" srcId="{1A9AFA4D-E353-424D-9BB2-02E870F8E226}" destId="{6ECBB25E-494F-485A-8195-F196B5FEA3E9}" srcOrd="1" destOrd="0" parTransId="{4F2BC95D-C935-4689-9BF0-831CAC9F6D6C}" sibTransId="{4E7BFA4A-67C0-45E1-B8C9-F94999308A3A}"/>
    <dgm:cxn modelId="{CB943874-E1C5-4191-8DA6-48A402FF5C8D}" type="presOf" srcId="{1A9AFA4D-E353-424D-9BB2-02E870F8E226}" destId="{164AE016-02B2-41FB-A6DD-B3A77FDA9FCA}" srcOrd="0" destOrd="0" presId="urn:microsoft.com/office/officeart/2018/2/layout/IconVerticalSolidList"/>
    <dgm:cxn modelId="{69E2A392-7CE8-41BC-A1BA-DD4732EF8D2A}" type="presOf" srcId="{68266375-861E-4448-9877-251B8CE22009}" destId="{88114276-1504-4778-A78B-BD63212A90FE}" srcOrd="0" destOrd="0" presId="urn:microsoft.com/office/officeart/2018/2/layout/IconVerticalSolidList"/>
    <dgm:cxn modelId="{EAF788B5-E1AF-40DB-89EA-A1F8DE7F79EF}" type="presOf" srcId="{6ECBB25E-494F-485A-8195-F196B5FEA3E9}" destId="{82B1448E-429D-4A5B-B2E0-B8FD8D470BE1}" srcOrd="0" destOrd="0" presId="urn:microsoft.com/office/officeart/2018/2/layout/IconVerticalSolidList"/>
    <dgm:cxn modelId="{EDCECDFB-DF53-464E-B72E-2CA664510B36}" srcId="{1A9AFA4D-E353-424D-9BB2-02E870F8E226}" destId="{68266375-861E-4448-9877-251B8CE22009}" srcOrd="0" destOrd="0" parTransId="{D2223FD4-82F0-4801-A0B9-E6C65299BFC5}" sibTransId="{378D86E9-E793-4CFD-A7FA-B39F4876F499}"/>
    <dgm:cxn modelId="{469B3DE1-C113-4ABB-892E-99E8B9386D34}" type="presParOf" srcId="{164AE016-02B2-41FB-A6DD-B3A77FDA9FCA}" destId="{C5A27343-3728-45C9-BFEE-B45CC3695B97}" srcOrd="0" destOrd="0" presId="urn:microsoft.com/office/officeart/2018/2/layout/IconVerticalSolidList"/>
    <dgm:cxn modelId="{9026F9B1-E6BB-4FAA-ABD2-12335F096B11}" type="presParOf" srcId="{C5A27343-3728-45C9-BFEE-B45CC3695B97}" destId="{1D90B981-FF5F-4806-A1D2-C2B9A5A3DE21}" srcOrd="0" destOrd="0" presId="urn:microsoft.com/office/officeart/2018/2/layout/IconVerticalSolidList"/>
    <dgm:cxn modelId="{3E9E43D8-5EFA-4CE2-ADA5-EF00207BC9BA}" type="presParOf" srcId="{C5A27343-3728-45C9-BFEE-B45CC3695B97}" destId="{13F8F8E5-27A5-4354-8619-3E0EA1350291}" srcOrd="1" destOrd="0" presId="urn:microsoft.com/office/officeart/2018/2/layout/IconVerticalSolidList"/>
    <dgm:cxn modelId="{5195E624-4AA8-4B4C-BBA3-3465EAACF59D}" type="presParOf" srcId="{C5A27343-3728-45C9-BFEE-B45CC3695B97}" destId="{6D68D1BB-EDBE-4C01-9D7C-0338E7786742}" srcOrd="2" destOrd="0" presId="urn:microsoft.com/office/officeart/2018/2/layout/IconVerticalSolidList"/>
    <dgm:cxn modelId="{FBB4F78E-8CFA-4AE0-A0A0-762388A4D12E}" type="presParOf" srcId="{C5A27343-3728-45C9-BFEE-B45CC3695B97}" destId="{88114276-1504-4778-A78B-BD63212A90FE}" srcOrd="3" destOrd="0" presId="urn:microsoft.com/office/officeart/2018/2/layout/IconVerticalSolidList"/>
    <dgm:cxn modelId="{608BD50B-00E9-4F3C-9439-7A0D8103999D}" type="presParOf" srcId="{164AE016-02B2-41FB-A6DD-B3A77FDA9FCA}" destId="{D45EC81C-6CA0-43D6-BCCE-46910EC27B1A}" srcOrd="1" destOrd="0" presId="urn:microsoft.com/office/officeart/2018/2/layout/IconVerticalSolidList"/>
    <dgm:cxn modelId="{97C63895-DFA3-41ED-A7CB-57C3BB6A8CEE}" type="presParOf" srcId="{164AE016-02B2-41FB-A6DD-B3A77FDA9FCA}" destId="{08E66490-23FE-4BE8-934E-E3997A694D91}" srcOrd="2" destOrd="0" presId="urn:microsoft.com/office/officeart/2018/2/layout/IconVerticalSolidList"/>
    <dgm:cxn modelId="{8E5067BE-8045-4957-B134-17CE179DA224}" type="presParOf" srcId="{08E66490-23FE-4BE8-934E-E3997A694D91}" destId="{C92746A3-B20C-4798-AE22-A02323E7B31E}" srcOrd="0" destOrd="0" presId="urn:microsoft.com/office/officeart/2018/2/layout/IconVerticalSolidList"/>
    <dgm:cxn modelId="{D4628943-9BCC-4B55-8A8D-9643D0F35301}" type="presParOf" srcId="{08E66490-23FE-4BE8-934E-E3997A694D91}" destId="{F448DDA2-32E2-4B89-80ED-0EF15342E831}" srcOrd="1" destOrd="0" presId="urn:microsoft.com/office/officeart/2018/2/layout/IconVerticalSolidList"/>
    <dgm:cxn modelId="{576F33AA-246A-4977-9001-BC757845D7A3}" type="presParOf" srcId="{08E66490-23FE-4BE8-934E-E3997A694D91}" destId="{183773C5-052E-42BD-9283-6642A9698033}" srcOrd="2" destOrd="0" presId="urn:microsoft.com/office/officeart/2018/2/layout/IconVerticalSolidList"/>
    <dgm:cxn modelId="{F61DE80E-18AE-4D64-AB45-C00804DDCC46}" type="presParOf" srcId="{08E66490-23FE-4BE8-934E-E3997A694D91}" destId="{82B1448E-429D-4A5B-B2E0-B8FD8D470BE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73445BF-C847-4C69-89A7-00B349B8B721}" type="doc">
      <dgm:prSet loTypeId="urn:microsoft.com/office/officeart/2018/2/layout/IconVerticalSolidList" loCatId="icon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3A97AED-4D0C-4D00-AF6B-0AB4E69AC50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 go to school on Saturdays.</a:t>
          </a:r>
        </a:p>
      </dgm:t>
    </dgm:pt>
    <dgm:pt modelId="{DE369F1C-CE96-4CB3-B98D-AA5100B64A17}" type="parTrans" cxnId="{DEFF939D-C4F5-4EE0-947F-486242AF2748}">
      <dgm:prSet/>
      <dgm:spPr/>
      <dgm:t>
        <a:bodyPr/>
        <a:lstStyle/>
        <a:p>
          <a:endParaRPr lang="en-US"/>
        </a:p>
      </dgm:t>
    </dgm:pt>
    <dgm:pt modelId="{307EBBBE-D340-4505-8749-547ECFF9AF56}" type="sibTrans" cxnId="{DEFF939D-C4F5-4EE0-947F-486242AF2748}">
      <dgm:prSet/>
      <dgm:spPr/>
      <dgm:t>
        <a:bodyPr/>
        <a:lstStyle/>
        <a:p>
          <a:endParaRPr lang="en-US"/>
        </a:p>
      </dgm:t>
    </dgm:pt>
    <dgm:pt modelId="{FB962915-09E1-4BB4-A389-FEF24ADBCC6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My birthday is on the 4</a:t>
          </a:r>
          <a:r>
            <a:rPr lang="en-US" baseline="30000"/>
            <a:t>th</a:t>
          </a:r>
          <a:r>
            <a:rPr lang="en-US"/>
            <a:t> of April.</a:t>
          </a:r>
        </a:p>
      </dgm:t>
    </dgm:pt>
    <dgm:pt modelId="{6056E7D9-5CFE-4DD0-8732-523C3E42B139}" type="parTrans" cxnId="{C34ECF8D-76B4-463E-9998-358725059A0E}">
      <dgm:prSet/>
      <dgm:spPr/>
      <dgm:t>
        <a:bodyPr/>
        <a:lstStyle/>
        <a:p>
          <a:endParaRPr lang="en-US"/>
        </a:p>
      </dgm:t>
    </dgm:pt>
    <dgm:pt modelId="{B1FCAF97-241C-4C2A-8CCE-E11546B70EAB}" type="sibTrans" cxnId="{C34ECF8D-76B4-463E-9998-358725059A0E}">
      <dgm:prSet/>
      <dgm:spPr/>
      <dgm:t>
        <a:bodyPr/>
        <a:lstStyle/>
        <a:p>
          <a:endParaRPr lang="en-US"/>
        </a:p>
      </dgm:t>
    </dgm:pt>
    <dgm:pt modelId="{19EC3434-A943-4916-AC6D-AAA2AD33BDE8}" type="pres">
      <dgm:prSet presAssocID="{973445BF-C847-4C69-89A7-00B349B8B721}" presName="root" presStyleCnt="0">
        <dgm:presLayoutVars>
          <dgm:dir/>
          <dgm:resizeHandles val="exact"/>
        </dgm:presLayoutVars>
      </dgm:prSet>
      <dgm:spPr/>
    </dgm:pt>
    <dgm:pt modelId="{D38626B6-5A07-4411-9F65-E30F2AA60E49}" type="pres">
      <dgm:prSet presAssocID="{73A97AED-4D0C-4D00-AF6B-0AB4E69AC500}" presName="compNode" presStyleCnt="0"/>
      <dgm:spPr/>
    </dgm:pt>
    <dgm:pt modelId="{52AC936D-911B-4E9F-BEE1-B25119863F92}" type="pres">
      <dgm:prSet presAssocID="{73A97AED-4D0C-4D00-AF6B-0AB4E69AC500}" presName="bgRect" presStyleLbl="bgShp" presStyleIdx="0" presStyleCnt="2"/>
      <dgm:spPr/>
    </dgm:pt>
    <dgm:pt modelId="{5F7C5B00-AD8E-4CE9-97DA-67E846FCE8E7}" type="pres">
      <dgm:prSet presAssocID="{73A97AED-4D0C-4D00-AF6B-0AB4E69AC500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nthly calendar"/>
        </a:ext>
      </dgm:extLst>
    </dgm:pt>
    <dgm:pt modelId="{E4CEC80B-2680-4120-85FC-F0149531149D}" type="pres">
      <dgm:prSet presAssocID="{73A97AED-4D0C-4D00-AF6B-0AB4E69AC500}" presName="spaceRect" presStyleCnt="0"/>
      <dgm:spPr/>
    </dgm:pt>
    <dgm:pt modelId="{B7FEC4CE-1FF2-43D1-B95F-8A984B72ED7B}" type="pres">
      <dgm:prSet presAssocID="{73A97AED-4D0C-4D00-AF6B-0AB4E69AC500}" presName="parTx" presStyleLbl="revTx" presStyleIdx="0" presStyleCnt="2">
        <dgm:presLayoutVars>
          <dgm:chMax val="0"/>
          <dgm:chPref val="0"/>
        </dgm:presLayoutVars>
      </dgm:prSet>
      <dgm:spPr/>
    </dgm:pt>
    <dgm:pt modelId="{AAA16775-FC94-4E85-96DF-AAB5797B9300}" type="pres">
      <dgm:prSet presAssocID="{307EBBBE-D340-4505-8749-547ECFF9AF56}" presName="sibTrans" presStyleCnt="0"/>
      <dgm:spPr/>
    </dgm:pt>
    <dgm:pt modelId="{9E8602AE-B0B0-4A8F-B4AA-5EC975B0C61A}" type="pres">
      <dgm:prSet presAssocID="{FB962915-09E1-4BB4-A389-FEF24ADBCC6F}" presName="compNode" presStyleCnt="0"/>
      <dgm:spPr/>
    </dgm:pt>
    <dgm:pt modelId="{12CDD145-2CF8-4162-A7F5-5660B950FAB7}" type="pres">
      <dgm:prSet presAssocID="{FB962915-09E1-4BB4-A389-FEF24ADBCC6F}" presName="bgRect" presStyleLbl="bgShp" presStyleIdx="1" presStyleCnt="2"/>
      <dgm:spPr/>
    </dgm:pt>
    <dgm:pt modelId="{DB0EF4C7-9FA8-4ED6-8394-6D5E8DFBE425}" type="pres">
      <dgm:prSet presAssocID="{FB962915-09E1-4BB4-A389-FEF24ADBCC6F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nthly calendar"/>
        </a:ext>
      </dgm:extLst>
    </dgm:pt>
    <dgm:pt modelId="{27F8B365-3E4A-488E-AD87-B86E12E7BBB3}" type="pres">
      <dgm:prSet presAssocID="{FB962915-09E1-4BB4-A389-FEF24ADBCC6F}" presName="spaceRect" presStyleCnt="0"/>
      <dgm:spPr/>
    </dgm:pt>
    <dgm:pt modelId="{96B315CB-D364-480B-8770-9E39E31E6B4B}" type="pres">
      <dgm:prSet presAssocID="{FB962915-09E1-4BB4-A389-FEF24ADBCC6F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2E79C561-5293-4E2F-A00C-0E3BA98C70DA}" type="presOf" srcId="{73A97AED-4D0C-4D00-AF6B-0AB4E69AC500}" destId="{B7FEC4CE-1FF2-43D1-B95F-8A984B72ED7B}" srcOrd="0" destOrd="0" presId="urn:microsoft.com/office/officeart/2018/2/layout/IconVerticalSolidList"/>
    <dgm:cxn modelId="{0AFDF07E-04BD-4B0D-8E78-09657AD38AA3}" type="presOf" srcId="{FB962915-09E1-4BB4-A389-FEF24ADBCC6F}" destId="{96B315CB-D364-480B-8770-9E39E31E6B4B}" srcOrd="0" destOrd="0" presId="urn:microsoft.com/office/officeart/2018/2/layout/IconVerticalSolidList"/>
    <dgm:cxn modelId="{C34ECF8D-76B4-463E-9998-358725059A0E}" srcId="{973445BF-C847-4C69-89A7-00B349B8B721}" destId="{FB962915-09E1-4BB4-A389-FEF24ADBCC6F}" srcOrd="1" destOrd="0" parTransId="{6056E7D9-5CFE-4DD0-8732-523C3E42B139}" sibTransId="{B1FCAF97-241C-4C2A-8CCE-E11546B70EAB}"/>
    <dgm:cxn modelId="{DEFF939D-C4F5-4EE0-947F-486242AF2748}" srcId="{973445BF-C847-4C69-89A7-00B349B8B721}" destId="{73A97AED-4D0C-4D00-AF6B-0AB4E69AC500}" srcOrd="0" destOrd="0" parTransId="{DE369F1C-CE96-4CB3-B98D-AA5100B64A17}" sibTransId="{307EBBBE-D340-4505-8749-547ECFF9AF56}"/>
    <dgm:cxn modelId="{A97A9FAE-237D-4099-B4B6-C156F7063BEB}" type="presOf" srcId="{973445BF-C847-4C69-89A7-00B349B8B721}" destId="{19EC3434-A943-4916-AC6D-AAA2AD33BDE8}" srcOrd="0" destOrd="0" presId="urn:microsoft.com/office/officeart/2018/2/layout/IconVerticalSolidList"/>
    <dgm:cxn modelId="{415FF885-3513-44A6-863B-D15CF0CB8416}" type="presParOf" srcId="{19EC3434-A943-4916-AC6D-AAA2AD33BDE8}" destId="{D38626B6-5A07-4411-9F65-E30F2AA60E49}" srcOrd="0" destOrd="0" presId="urn:microsoft.com/office/officeart/2018/2/layout/IconVerticalSolidList"/>
    <dgm:cxn modelId="{F2A5889D-2AF1-4DEF-A840-ABF12F9AEE92}" type="presParOf" srcId="{D38626B6-5A07-4411-9F65-E30F2AA60E49}" destId="{52AC936D-911B-4E9F-BEE1-B25119863F92}" srcOrd="0" destOrd="0" presId="urn:microsoft.com/office/officeart/2018/2/layout/IconVerticalSolidList"/>
    <dgm:cxn modelId="{D7EA8917-08A6-4449-846E-722EDF8840E3}" type="presParOf" srcId="{D38626B6-5A07-4411-9F65-E30F2AA60E49}" destId="{5F7C5B00-AD8E-4CE9-97DA-67E846FCE8E7}" srcOrd="1" destOrd="0" presId="urn:microsoft.com/office/officeart/2018/2/layout/IconVerticalSolidList"/>
    <dgm:cxn modelId="{C7CBF6B3-BF28-4FB3-85C3-F8987FB03CBF}" type="presParOf" srcId="{D38626B6-5A07-4411-9F65-E30F2AA60E49}" destId="{E4CEC80B-2680-4120-85FC-F0149531149D}" srcOrd="2" destOrd="0" presId="urn:microsoft.com/office/officeart/2018/2/layout/IconVerticalSolidList"/>
    <dgm:cxn modelId="{62C36DB5-FBDC-472A-897E-08D2C8C503CD}" type="presParOf" srcId="{D38626B6-5A07-4411-9F65-E30F2AA60E49}" destId="{B7FEC4CE-1FF2-43D1-B95F-8A984B72ED7B}" srcOrd="3" destOrd="0" presId="urn:microsoft.com/office/officeart/2018/2/layout/IconVerticalSolidList"/>
    <dgm:cxn modelId="{A4287606-7A6A-4BEB-AB7F-B8A0DD8F9419}" type="presParOf" srcId="{19EC3434-A943-4916-AC6D-AAA2AD33BDE8}" destId="{AAA16775-FC94-4E85-96DF-AAB5797B9300}" srcOrd="1" destOrd="0" presId="urn:microsoft.com/office/officeart/2018/2/layout/IconVerticalSolidList"/>
    <dgm:cxn modelId="{1A3179B9-34F5-4C3F-A984-EF49A4B58BC4}" type="presParOf" srcId="{19EC3434-A943-4916-AC6D-AAA2AD33BDE8}" destId="{9E8602AE-B0B0-4A8F-B4AA-5EC975B0C61A}" srcOrd="2" destOrd="0" presId="urn:microsoft.com/office/officeart/2018/2/layout/IconVerticalSolidList"/>
    <dgm:cxn modelId="{21D06E32-D17A-4C8A-8C6B-C491DFA8A218}" type="presParOf" srcId="{9E8602AE-B0B0-4A8F-B4AA-5EC975B0C61A}" destId="{12CDD145-2CF8-4162-A7F5-5660B950FAB7}" srcOrd="0" destOrd="0" presId="urn:microsoft.com/office/officeart/2018/2/layout/IconVerticalSolidList"/>
    <dgm:cxn modelId="{B0D0C8D8-2342-47E8-B87B-129D21CC27F7}" type="presParOf" srcId="{9E8602AE-B0B0-4A8F-B4AA-5EC975B0C61A}" destId="{DB0EF4C7-9FA8-4ED6-8394-6D5E8DFBE425}" srcOrd="1" destOrd="0" presId="urn:microsoft.com/office/officeart/2018/2/layout/IconVerticalSolidList"/>
    <dgm:cxn modelId="{E2C85872-CABF-479C-A7E4-6C08EA7D9D51}" type="presParOf" srcId="{9E8602AE-B0B0-4A8F-B4AA-5EC975B0C61A}" destId="{27F8B365-3E4A-488E-AD87-B86E12E7BBB3}" srcOrd="2" destOrd="0" presId="urn:microsoft.com/office/officeart/2018/2/layout/IconVerticalSolidList"/>
    <dgm:cxn modelId="{FDDE3EB5-EB05-40D9-B390-CD4B16740596}" type="presParOf" srcId="{9E8602AE-B0B0-4A8F-B4AA-5EC975B0C61A}" destId="{96B315CB-D364-480B-8770-9E39E31E6B4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DA78E51-AE57-4ED5-8069-8C663E2526BB}" type="doc">
      <dgm:prSet loTypeId="urn:microsoft.com/office/officeart/2018/2/layout/IconVerticalSolidList" loCatId="icon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00D4A93-3412-483C-8C4F-4693BC6E861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It’s sunny in Summer.</a:t>
          </a:r>
        </a:p>
      </dgm:t>
    </dgm:pt>
    <dgm:pt modelId="{96FA0D80-19FB-4D24-A073-C970535DE535}" type="parTrans" cxnId="{6FD91913-C6B7-41AC-8E22-B13AE3C6A9EA}">
      <dgm:prSet/>
      <dgm:spPr/>
      <dgm:t>
        <a:bodyPr/>
        <a:lstStyle/>
        <a:p>
          <a:endParaRPr lang="en-US"/>
        </a:p>
      </dgm:t>
    </dgm:pt>
    <dgm:pt modelId="{D768071C-85CB-45A0-B28B-BCE3912E133F}" type="sibTrans" cxnId="{6FD91913-C6B7-41AC-8E22-B13AE3C6A9EA}">
      <dgm:prSet/>
      <dgm:spPr/>
      <dgm:t>
        <a:bodyPr/>
        <a:lstStyle/>
        <a:p>
          <a:endParaRPr lang="en-US"/>
        </a:p>
      </dgm:t>
    </dgm:pt>
    <dgm:pt modelId="{C47234E2-404B-4BF3-B3BA-274A077025F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 was born in 1991.</a:t>
          </a:r>
        </a:p>
      </dgm:t>
    </dgm:pt>
    <dgm:pt modelId="{B8A7D173-04BB-49A2-86ED-B15167475C74}" type="parTrans" cxnId="{1DB2D64B-4739-4FFA-A6A2-62C4B073E436}">
      <dgm:prSet/>
      <dgm:spPr/>
      <dgm:t>
        <a:bodyPr/>
        <a:lstStyle/>
        <a:p>
          <a:endParaRPr lang="en-US"/>
        </a:p>
      </dgm:t>
    </dgm:pt>
    <dgm:pt modelId="{059A9B43-829A-4187-995E-B405A6D3171B}" type="sibTrans" cxnId="{1DB2D64B-4739-4FFA-A6A2-62C4B073E436}">
      <dgm:prSet/>
      <dgm:spPr/>
      <dgm:t>
        <a:bodyPr/>
        <a:lstStyle/>
        <a:p>
          <a:endParaRPr lang="en-US"/>
        </a:p>
      </dgm:t>
    </dgm:pt>
    <dgm:pt modelId="{2F5FE2CD-B121-4746-AC5F-E3B297CAE561}" type="pres">
      <dgm:prSet presAssocID="{0DA78E51-AE57-4ED5-8069-8C663E2526BB}" presName="root" presStyleCnt="0">
        <dgm:presLayoutVars>
          <dgm:dir/>
          <dgm:resizeHandles val="exact"/>
        </dgm:presLayoutVars>
      </dgm:prSet>
      <dgm:spPr/>
    </dgm:pt>
    <dgm:pt modelId="{211B9A2B-75B5-4988-B392-A4BF38B6698D}" type="pres">
      <dgm:prSet presAssocID="{900D4A93-3412-483C-8C4F-4693BC6E8618}" presName="compNode" presStyleCnt="0"/>
      <dgm:spPr/>
    </dgm:pt>
    <dgm:pt modelId="{60941813-FD28-4C0C-82AD-5DA211578121}" type="pres">
      <dgm:prSet presAssocID="{900D4A93-3412-483C-8C4F-4693BC6E8618}" presName="bgRect" presStyleLbl="bgShp" presStyleIdx="0" presStyleCnt="2"/>
      <dgm:spPr/>
    </dgm:pt>
    <dgm:pt modelId="{749F211F-DE27-4883-9794-EE856BEB0289}" type="pres">
      <dgm:prSet presAssocID="{900D4A93-3412-483C-8C4F-4693BC6E8618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5CD68D64-F6F2-40B0-88BF-D6283091D8EC}" type="pres">
      <dgm:prSet presAssocID="{900D4A93-3412-483C-8C4F-4693BC6E8618}" presName="spaceRect" presStyleCnt="0"/>
      <dgm:spPr/>
    </dgm:pt>
    <dgm:pt modelId="{A605BF32-3EDF-411A-8F3A-455353BB8B99}" type="pres">
      <dgm:prSet presAssocID="{900D4A93-3412-483C-8C4F-4693BC6E8618}" presName="parTx" presStyleLbl="revTx" presStyleIdx="0" presStyleCnt="2">
        <dgm:presLayoutVars>
          <dgm:chMax val="0"/>
          <dgm:chPref val="0"/>
        </dgm:presLayoutVars>
      </dgm:prSet>
      <dgm:spPr/>
    </dgm:pt>
    <dgm:pt modelId="{1AE5F9BA-2C9B-4C0E-A79A-9276690D9B94}" type="pres">
      <dgm:prSet presAssocID="{D768071C-85CB-45A0-B28B-BCE3912E133F}" presName="sibTrans" presStyleCnt="0"/>
      <dgm:spPr/>
    </dgm:pt>
    <dgm:pt modelId="{41BD6662-92EA-4A50-AB25-3393E1DD6099}" type="pres">
      <dgm:prSet presAssocID="{C47234E2-404B-4BF3-B3BA-274A077025F5}" presName="compNode" presStyleCnt="0"/>
      <dgm:spPr/>
    </dgm:pt>
    <dgm:pt modelId="{2B85B90A-4E08-4257-B944-E1210F690158}" type="pres">
      <dgm:prSet presAssocID="{C47234E2-404B-4BF3-B3BA-274A077025F5}" presName="bgRect" presStyleLbl="bgShp" presStyleIdx="1" presStyleCnt="2"/>
      <dgm:spPr/>
    </dgm:pt>
    <dgm:pt modelId="{05171D70-98C6-4D20-8D10-EE9090538328}" type="pres">
      <dgm:prSet presAssocID="{C47234E2-404B-4BF3-B3BA-274A077025F5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9225AE63-985E-426C-9330-76231DEB1DAE}" type="pres">
      <dgm:prSet presAssocID="{C47234E2-404B-4BF3-B3BA-274A077025F5}" presName="spaceRect" presStyleCnt="0"/>
      <dgm:spPr/>
    </dgm:pt>
    <dgm:pt modelId="{5338273B-FE4C-4E03-8389-493716766956}" type="pres">
      <dgm:prSet presAssocID="{C47234E2-404B-4BF3-B3BA-274A077025F5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6FD91913-C6B7-41AC-8E22-B13AE3C6A9EA}" srcId="{0DA78E51-AE57-4ED5-8069-8C663E2526BB}" destId="{900D4A93-3412-483C-8C4F-4693BC6E8618}" srcOrd="0" destOrd="0" parTransId="{96FA0D80-19FB-4D24-A073-C970535DE535}" sibTransId="{D768071C-85CB-45A0-B28B-BCE3912E133F}"/>
    <dgm:cxn modelId="{7566552E-E7BA-4A51-B566-1F39731D19ED}" type="presOf" srcId="{C47234E2-404B-4BF3-B3BA-274A077025F5}" destId="{5338273B-FE4C-4E03-8389-493716766956}" srcOrd="0" destOrd="0" presId="urn:microsoft.com/office/officeart/2018/2/layout/IconVerticalSolidList"/>
    <dgm:cxn modelId="{1DB2D64B-4739-4FFA-A6A2-62C4B073E436}" srcId="{0DA78E51-AE57-4ED5-8069-8C663E2526BB}" destId="{C47234E2-404B-4BF3-B3BA-274A077025F5}" srcOrd="1" destOrd="0" parTransId="{B8A7D173-04BB-49A2-86ED-B15167475C74}" sibTransId="{059A9B43-829A-4187-995E-B405A6D3171B}"/>
    <dgm:cxn modelId="{A28A91CE-15B3-4BB0-B8D9-087999D5A5FB}" type="presOf" srcId="{900D4A93-3412-483C-8C4F-4693BC6E8618}" destId="{A605BF32-3EDF-411A-8F3A-455353BB8B99}" srcOrd="0" destOrd="0" presId="urn:microsoft.com/office/officeart/2018/2/layout/IconVerticalSolidList"/>
    <dgm:cxn modelId="{9C35F1F6-2391-40C1-9C9B-64A4704DF9EB}" type="presOf" srcId="{0DA78E51-AE57-4ED5-8069-8C663E2526BB}" destId="{2F5FE2CD-B121-4746-AC5F-E3B297CAE561}" srcOrd="0" destOrd="0" presId="urn:microsoft.com/office/officeart/2018/2/layout/IconVerticalSolidList"/>
    <dgm:cxn modelId="{6C099668-ABDC-4D94-8324-804F3859D6FA}" type="presParOf" srcId="{2F5FE2CD-B121-4746-AC5F-E3B297CAE561}" destId="{211B9A2B-75B5-4988-B392-A4BF38B6698D}" srcOrd="0" destOrd="0" presId="urn:microsoft.com/office/officeart/2018/2/layout/IconVerticalSolidList"/>
    <dgm:cxn modelId="{8B86236F-ECB2-4493-8223-332C24451149}" type="presParOf" srcId="{211B9A2B-75B5-4988-B392-A4BF38B6698D}" destId="{60941813-FD28-4C0C-82AD-5DA211578121}" srcOrd="0" destOrd="0" presId="urn:microsoft.com/office/officeart/2018/2/layout/IconVerticalSolidList"/>
    <dgm:cxn modelId="{1B458BD9-2B2B-421D-A140-F81FFD854316}" type="presParOf" srcId="{211B9A2B-75B5-4988-B392-A4BF38B6698D}" destId="{749F211F-DE27-4883-9794-EE856BEB0289}" srcOrd="1" destOrd="0" presId="urn:microsoft.com/office/officeart/2018/2/layout/IconVerticalSolidList"/>
    <dgm:cxn modelId="{71841B1D-5D1B-43CC-BEBC-0E880733F450}" type="presParOf" srcId="{211B9A2B-75B5-4988-B392-A4BF38B6698D}" destId="{5CD68D64-F6F2-40B0-88BF-D6283091D8EC}" srcOrd="2" destOrd="0" presId="urn:microsoft.com/office/officeart/2018/2/layout/IconVerticalSolidList"/>
    <dgm:cxn modelId="{D0B1310D-8B4B-440A-938C-E499FA0E66D2}" type="presParOf" srcId="{211B9A2B-75B5-4988-B392-A4BF38B6698D}" destId="{A605BF32-3EDF-411A-8F3A-455353BB8B99}" srcOrd="3" destOrd="0" presId="urn:microsoft.com/office/officeart/2018/2/layout/IconVerticalSolidList"/>
    <dgm:cxn modelId="{B8BAE165-75B7-46D7-9A1B-F7DC7ABC8389}" type="presParOf" srcId="{2F5FE2CD-B121-4746-AC5F-E3B297CAE561}" destId="{1AE5F9BA-2C9B-4C0E-A79A-9276690D9B94}" srcOrd="1" destOrd="0" presId="urn:microsoft.com/office/officeart/2018/2/layout/IconVerticalSolidList"/>
    <dgm:cxn modelId="{F1E22463-FEFB-4825-90FA-DE7DFE550AAA}" type="presParOf" srcId="{2F5FE2CD-B121-4746-AC5F-E3B297CAE561}" destId="{41BD6662-92EA-4A50-AB25-3393E1DD6099}" srcOrd="2" destOrd="0" presId="urn:microsoft.com/office/officeart/2018/2/layout/IconVerticalSolidList"/>
    <dgm:cxn modelId="{1858DA31-C5AD-4BDB-B043-600426908966}" type="presParOf" srcId="{41BD6662-92EA-4A50-AB25-3393E1DD6099}" destId="{2B85B90A-4E08-4257-B944-E1210F690158}" srcOrd="0" destOrd="0" presId="urn:microsoft.com/office/officeart/2018/2/layout/IconVerticalSolidList"/>
    <dgm:cxn modelId="{49578DB9-9FE4-419E-A997-42A7F4B9C598}" type="presParOf" srcId="{41BD6662-92EA-4A50-AB25-3393E1DD6099}" destId="{05171D70-98C6-4D20-8D10-EE9090538328}" srcOrd="1" destOrd="0" presId="urn:microsoft.com/office/officeart/2018/2/layout/IconVerticalSolidList"/>
    <dgm:cxn modelId="{0A81DB32-6F8F-4CCF-9808-6AC6CAE4F71D}" type="presParOf" srcId="{41BD6662-92EA-4A50-AB25-3393E1DD6099}" destId="{9225AE63-985E-426C-9330-76231DEB1DAE}" srcOrd="2" destOrd="0" presId="urn:microsoft.com/office/officeart/2018/2/layout/IconVerticalSolidList"/>
    <dgm:cxn modelId="{2F795453-4C02-4A44-8786-077D95FE8454}" type="presParOf" srcId="{41BD6662-92EA-4A50-AB25-3393E1DD6099}" destId="{5338273B-FE4C-4E03-8389-49371676695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503CC9-1AFA-4E91-81BF-1D20BD5D41F6}">
      <dsp:nvSpPr>
        <dsp:cNvPr id="0" name=""/>
        <dsp:cNvSpPr/>
      </dsp:nvSpPr>
      <dsp:spPr>
        <a:xfrm>
          <a:off x="708495" y="404961"/>
          <a:ext cx="1955812" cy="195581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E66720-DE5E-44DA-851A-9F493925DAB1}">
      <dsp:nvSpPr>
        <dsp:cNvPr id="0" name=""/>
        <dsp:cNvSpPr/>
      </dsp:nvSpPr>
      <dsp:spPr>
        <a:xfrm>
          <a:off x="1125307" y="821773"/>
          <a:ext cx="1122187" cy="11221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0E8B02-9F08-46C1-AFDE-7AD0321E0ACD}">
      <dsp:nvSpPr>
        <dsp:cNvPr id="0" name=""/>
        <dsp:cNvSpPr/>
      </dsp:nvSpPr>
      <dsp:spPr>
        <a:xfrm>
          <a:off x="83276" y="2969961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/>
            <a:t>At: specific time</a:t>
          </a:r>
        </a:p>
      </dsp:txBody>
      <dsp:txXfrm>
        <a:off x="83276" y="2969961"/>
        <a:ext cx="3206250" cy="720000"/>
      </dsp:txXfrm>
    </dsp:sp>
    <dsp:sp modelId="{12B7680A-B93E-44C6-A499-A42ED773A589}">
      <dsp:nvSpPr>
        <dsp:cNvPr id="0" name=""/>
        <dsp:cNvSpPr/>
      </dsp:nvSpPr>
      <dsp:spPr>
        <a:xfrm>
          <a:off x="4475838" y="404961"/>
          <a:ext cx="1955812" cy="195581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02AB88-A51C-45BA-9AA5-C674C331CCDA}">
      <dsp:nvSpPr>
        <dsp:cNvPr id="0" name=""/>
        <dsp:cNvSpPr/>
      </dsp:nvSpPr>
      <dsp:spPr>
        <a:xfrm>
          <a:off x="4892651" y="821773"/>
          <a:ext cx="1122187" cy="11221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609932-26A8-41CB-B0B4-87023FF09CE0}">
      <dsp:nvSpPr>
        <dsp:cNvPr id="0" name=""/>
        <dsp:cNvSpPr/>
      </dsp:nvSpPr>
      <dsp:spPr>
        <a:xfrm>
          <a:off x="3850620" y="2969961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 dirty="0"/>
            <a:t>On: days of the week and dates</a:t>
          </a:r>
        </a:p>
      </dsp:txBody>
      <dsp:txXfrm>
        <a:off x="3850620" y="2969961"/>
        <a:ext cx="3206250" cy="720000"/>
      </dsp:txXfrm>
    </dsp:sp>
    <dsp:sp modelId="{E1BA9E32-1423-46A0-8589-7ED8F2977942}">
      <dsp:nvSpPr>
        <dsp:cNvPr id="0" name=""/>
        <dsp:cNvSpPr/>
      </dsp:nvSpPr>
      <dsp:spPr>
        <a:xfrm>
          <a:off x="8243182" y="404961"/>
          <a:ext cx="1955812" cy="195581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5258FC-8781-4A48-AFB7-942137BDBEE4}">
      <dsp:nvSpPr>
        <dsp:cNvPr id="0" name=""/>
        <dsp:cNvSpPr/>
      </dsp:nvSpPr>
      <dsp:spPr>
        <a:xfrm>
          <a:off x="8659995" y="821773"/>
          <a:ext cx="1122187" cy="11221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96115C-E800-479B-9CA7-D6DC732A030E}">
      <dsp:nvSpPr>
        <dsp:cNvPr id="0" name=""/>
        <dsp:cNvSpPr/>
      </dsp:nvSpPr>
      <dsp:spPr>
        <a:xfrm>
          <a:off x="7617963" y="2969961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 dirty="0"/>
            <a:t>In: months and years</a:t>
          </a:r>
        </a:p>
      </dsp:txBody>
      <dsp:txXfrm>
        <a:off x="7617963" y="2969961"/>
        <a:ext cx="320625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90B981-FF5F-4806-A1D2-C2B9A5A3DE21}">
      <dsp:nvSpPr>
        <dsp:cNvPr id="0" name=""/>
        <dsp:cNvSpPr/>
      </dsp:nvSpPr>
      <dsp:spPr>
        <a:xfrm>
          <a:off x="0" y="665424"/>
          <a:ext cx="10907490" cy="1228476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F8F8E5-27A5-4354-8619-3E0EA1350291}">
      <dsp:nvSpPr>
        <dsp:cNvPr id="0" name=""/>
        <dsp:cNvSpPr/>
      </dsp:nvSpPr>
      <dsp:spPr>
        <a:xfrm>
          <a:off x="371614" y="941832"/>
          <a:ext cx="675662" cy="6756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114276-1504-4778-A78B-BD63212A90FE}">
      <dsp:nvSpPr>
        <dsp:cNvPr id="0" name=""/>
        <dsp:cNvSpPr/>
      </dsp:nvSpPr>
      <dsp:spPr>
        <a:xfrm>
          <a:off x="1418890" y="665424"/>
          <a:ext cx="9488599" cy="12284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0014" tIns="130014" rIns="130014" bIns="13001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I go to bed at 11pm.</a:t>
          </a:r>
        </a:p>
      </dsp:txBody>
      <dsp:txXfrm>
        <a:off x="1418890" y="665424"/>
        <a:ext cx="9488599" cy="1228476"/>
      </dsp:txXfrm>
    </dsp:sp>
    <dsp:sp modelId="{C92746A3-B20C-4798-AE22-A02323E7B31E}">
      <dsp:nvSpPr>
        <dsp:cNvPr id="0" name=""/>
        <dsp:cNvSpPr/>
      </dsp:nvSpPr>
      <dsp:spPr>
        <a:xfrm>
          <a:off x="0" y="2201021"/>
          <a:ext cx="10907490" cy="1228476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48DDA2-32E2-4B89-80ED-0EF15342E831}">
      <dsp:nvSpPr>
        <dsp:cNvPr id="0" name=""/>
        <dsp:cNvSpPr/>
      </dsp:nvSpPr>
      <dsp:spPr>
        <a:xfrm>
          <a:off x="371614" y="2477428"/>
          <a:ext cx="675662" cy="6756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B1448E-429D-4A5B-B2E0-B8FD8D470BE1}">
      <dsp:nvSpPr>
        <dsp:cNvPr id="0" name=""/>
        <dsp:cNvSpPr/>
      </dsp:nvSpPr>
      <dsp:spPr>
        <a:xfrm>
          <a:off x="1418890" y="2201021"/>
          <a:ext cx="9488599" cy="12284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0014" tIns="130014" rIns="130014" bIns="13001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I dress up at Halloween.</a:t>
          </a:r>
        </a:p>
      </dsp:txBody>
      <dsp:txXfrm>
        <a:off x="1418890" y="2201021"/>
        <a:ext cx="9488599" cy="12284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AC936D-911B-4E9F-BEE1-B25119863F92}">
      <dsp:nvSpPr>
        <dsp:cNvPr id="0" name=""/>
        <dsp:cNvSpPr/>
      </dsp:nvSpPr>
      <dsp:spPr>
        <a:xfrm>
          <a:off x="0" y="665424"/>
          <a:ext cx="10907490" cy="1228476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7C5B00-AD8E-4CE9-97DA-67E846FCE8E7}">
      <dsp:nvSpPr>
        <dsp:cNvPr id="0" name=""/>
        <dsp:cNvSpPr/>
      </dsp:nvSpPr>
      <dsp:spPr>
        <a:xfrm>
          <a:off x="371614" y="941832"/>
          <a:ext cx="675662" cy="6756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FEC4CE-1FF2-43D1-B95F-8A984B72ED7B}">
      <dsp:nvSpPr>
        <dsp:cNvPr id="0" name=""/>
        <dsp:cNvSpPr/>
      </dsp:nvSpPr>
      <dsp:spPr>
        <a:xfrm>
          <a:off x="1418890" y="665424"/>
          <a:ext cx="9488599" cy="12284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0014" tIns="130014" rIns="130014" bIns="13001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I go to school on Saturdays.</a:t>
          </a:r>
        </a:p>
      </dsp:txBody>
      <dsp:txXfrm>
        <a:off x="1418890" y="665424"/>
        <a:ext cx="9488599" cy="1228476"/>
      </dsp:txXfrm>
    </dsp:sp>
    <dsp:sp modelId="{12CDD145-2CF8-4162-A7F5-5660B950FAB7}">
      <dsp:nvSpPr>
        <dsp:cNvPr id="0" name=""/>
        <dsp:cNvSpPr/>
      </dsp:nvSpPr>
      <dsp:spPr>
        <a:xfrm>
          <a:off x="0" y="2201021"/>
          <a:ext cx="10907490" cy="1228476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0EF4C7-9FA8-4ED6-8394-6D5E8DFBE425}">
      <dsp:nvSpPr>
        <dsp:cNvPr id="0" name=""/>
        <dsp:cNvSpPr/>
      </dsp:nvSpPr>
      <dsp:spPr>
        <a:xfrm>
          <a:off x="371614" y="2477428"/>
          <a:ext cx="675662" cy="6756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B315CB-D364-480B-8770-9E39E31E6B4B}">
      <dsp:nvSpPr>
        <dsp:cNvPr id="0" name=""/>
        <dsp:cNvSpPr/>
      </dsp:nvSpPr>
      <dsp:spPr>
        <a:xfrm>
          <a:off x="1418890" y="2201021"/>
          <a:ext cx="9488599" cy="12284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0014" tIns="130014" rIns="130014" bIns="13001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My birthday is on the 4</a:t>
          </a:r>
          <a:r>
            <a:rPr lang="en-US" sz="2500" kern="1200" baseline="30000"/>
            <a:t>th</a:t>
          </a:r>
          <a:r>
            <a:rPr lang="en-US" sz="2500" kern="1200"/>
            <a:t> of April.</a:t>
          </a:r>
        </a:p>
      </dsp:txBody>
      <dsp:txXfrm>
        <a:off x="1418890" y="2201021"/>
        <a:ext cx="9488599" cy="12284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941813-FD28-4C0C-82AD-5DA211578121}">
      <dsp:nvSpPr>
        <dsp:cNvPr id="0" name=""/>
        <dsp:cNvSpPr/>
      </dsp:nvSpPr>
      <dsp:spPr>
        <a:xfrm>
          <a:off x="0" y="665424"/>
          <a:ext cx="10907490" cy="1228476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9F211F-DE27-4883-9794-EE856BEB0289}">
      <dsp:nvSpPr>
        <dsp:cNvPr id="0" name=""/>
        <dsp:cNvSpPr/>
      </dsp:nvSpPr>
      <dsp:spPr>
        <a:xfrm>
          <a:off x="371614" y="941832"/>
          <a:ext cx="675662" cy="6756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05BF32-3EDF-411A-8F3A-455353BB8B99}">
      <dsp:nvSpPr>
        <dsp:cNvPr id="0" name=""/>
        <dsp:cNvSpPr/>
      </dsp:nvSpPr>
      <dsp:spPr>
        <a:xfrm>
          <a:off x="1418890" y="665424"/>
          <a:ext cx="9488599" cy="12284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0014" tIns="130014" rIns="130014" bIns="13001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It’s sunny in Summer.</a:t>
          </a:r>
        </a:p>
      </dsp:txBody>
      <dsp:txXfrm>
        <a:off x="1418890" y="665424"/>
        <a:ext cx="9488599" cy="1228476"/>
      </dsp:txXfrm>
    </dsp:sp>
    <dsp:sp modelId="{2B85B90A-4E08-4257-B944-E1210F690158}">
      <dsp:nvSpPr>
        <dsp:cNvPr id="0" name=""/>
        <dsp:cNvSpPr/>
      </dsp:nvSpPr>
      <dsp:spPr>
        <a:xfrm>
          <a:off x="0" y="2201021"/>
          <a:ext cx="10907490" cy="1228476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171D70-98C6-4D20-8D10-EE9090538328}">
      <dsp:nvSpPr>
        <dsp:cNvPr id="0" name=""/>
        <dsp:cNvSpPr/>
      </dsp:nvSpPr>
      <dsp:spPr>
        <a:xfrm>
          <a:off x="371614" y="2477428"/>
          <a:ext cx="675662" cy="6756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38273B-FE4C-4E03-8389-493716766956}">
      <dsp:nvSpPr>
        <dsp:cNvPr id="0" name=""/>
        <dsp:cNvSpPr/>
      </dsp:nvSpPr>
      <dsp:spPr>
        <a:xfrm>
          <a:off x="1418890" y="2201021"/>
          <a:ext cx="9488599" cy="12284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0014" tIns="130014" rIns="130014" bIns="13001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I was born in 1991.</a:t>
          </a:r>
        </a:p>
      </dsp:txBody>
      <dsp:txXfrm>
        <a:off x="1418890" y="2201021"/>
        <a:ext cx="9488599" cy="12284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67FEB-29E2-4C9C-A11F-3C3C987F8F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62B060-A9E3-44DA-B07A-CF3BFF18C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48A79E-4179-47EC-8BA0-F61734280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2ED7-A281-4DC0-A86B-136180C944FF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E60E4-664C-46DD-835E-CA65B357B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84D756-943F-43D4-8F54-B36D4CB58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09904-2EF9-4C46-8051-1DEEC54FB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656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F0A24-EF0A-48B7-9843-3B594CC8E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F324D3-2B50-40E6-BC8C-46CBDAA1BB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33600E-5A42-48E1-9A31-53E1A0603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2ED7-A281-4DC0-A86B-136180C944FF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CA0708-00D0-4529-A847-267336E15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7FFF77-86B2-433C-88F1-7907B45DA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09904-2EF9-4C46-8051-1DEEC54FB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344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5F2FF6-8E17-4955-9E63-4B1C3E43CF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789006-D528-45E4-933A-0417D079D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D2ED6-A016-46C4-9BD6-78DFEA219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2ED7-A281-4DC0-A86B-136180C944FF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2278EB-A053-447F-A1D9-A51EF3D7C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A179D-0BD0-45FB-8882-DECCB3D20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09904-2EF9-4C46-8051-1DEEC54FB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98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29B6E-7F25-46E2-BBA1-D601602E4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F5360-2741-4EF2-8455-32872BC4A8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2EA4CE-2A10-43EF-9F3F-AD4FD3DA6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2ED7-A281-4DC0-A86B-136180C944FF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5365A0-C7F9-4C00-A851-20A0B75A1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9833DA-A15E-440A-9ECF-CAA4C6EB6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09904-2EF9-4C46-8051-1DEEC54FB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566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197E0-A841-4072-8A77-FDCBBD4AA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837340-2EF1-49E4-8E6E-488C281CD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304244-58D4-4715-964D-CED25670C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2ED7-A281-4DC0-A86B-136180C944FF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68ED99-567C-47F8-B279-C9F893485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19CD6-2125-436F-81CC-F1F160A07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09904-2EF9-4C46-8051-1DEEC54FB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462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6BFAC-F24C-4A52-99EC-2305641C9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21B563-70F4-471B-9B24-5046F2F7B4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F18839-0786-4413-91B2-8CAE05A429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06610D-2431-44C6-B14F-575825494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2ED7-A281-4DC0-A86B-136180C944FF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1073FB-381D-4ACF-8ED1-13AADFBF3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75394-1BD6-44F2-84F5-6E3843E5A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09904-2EF9-4C46-8051-1DEEC54FB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933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398CC-63DA-459E-A722-3F9A56730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DF15B0-8A51-42DE-A6CB-4B2613818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89F870-8613-45E9-AD6C-4D47F067C7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9A79F4-6E86-4631-A6BB-B0B91577F8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78DF12-A4A0-42AE-B3F9-F9ACF57A9D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848E0A-5992-461D-A384-8D42D4F94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2ED7-A281-4DC0-A86B-136180C944FF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8A0A56-9457-49C4-A833-4F30C5004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D53140-3966-4337-B02A-D45581B97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09904-2EF9-4C46-8051-1DEEC54FB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454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CC467-EEC5-47FB-9797-4017246BB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9FC8A9-54D5-4923-A1DB-E09D34212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2ED7-A281-4DC0-A86B-136180C944FF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290F4B-D3E1-425A-A1CD-258E4E6D1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5C2F0B-1812-4C5E-B49A-F6675AED6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09904-2EF9-4C46-8051-1DEEC54FB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319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81CAF6-D20D-4983-B215-3C0414649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2ED7-A281-4DC0-A86B-136180C944FF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5712EE-405D-49F4-A035-25A867625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DBADDD-28C6-4767-B0CF-54AB1ECBF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09904-2EF9-4C46-8051-1DEEC54FB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6013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D9903-97BE-4C24-80DE-BDB4EEFC7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A9D19-93DF-4E38-AC18-8AFB1EA40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BA113A-1EED-49DE-8FA9-3A7CB525A5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9B808B-332B-4E6B-99CF-F9452D42C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2ED7-A281-4DC0-A86B-136180C944FF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1DB022-5157-45E1-B1E4-06B02A956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03590D-71FE-4AFF-B041-D36A24108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09904-2EF9-4C46-8051-1DEEC54FB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58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FFA06-720E-40B9-A162-8B5E129E2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96324A-5C68-43F9-93ED-15B3150363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BA17C0-A52C-4D57-9E75-B17678A2AB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14A009-D3D8-493B-9DA6-DE56C511C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02ED7-A281-4DC0-A86B-136180C944FF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E6759E-3823-4307-B2F3-E9A199F92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3EE3CC-8C9A-495B-939E-0AE25CE21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09904-2EF9-4C46-8051-1DEEC54FB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289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0DA11A-967E-422F-B792-5F3A1FF94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A79B8F-E47E-4F21-A0E5-1D872E3D5A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7DE5C2-CFEC-46D3-8D4E-5FB1224492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02ED7-A281-4DC0-A86B-136180C944FF}" type="datetimeFigureOut">
              <a:rPr lang="en-GB" smtClean="0"/>
              <a:t>22/03/2020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EDD6D8-04DB-4A69-8EC0-B7BD5956B0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710D1-E896-4CB7-98A1-D8A27C5ED2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09904-2EF9-4C46-8051-1DEEC54FB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613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9" name="Rectangle 58">
            <a:extLst>
              <a:ext uri="{FF2B5EF4-FFF2-40B4-BE49-F238E27FC236}">
                <a16:creationId xmlns:a16="http://schemas.microsoft.com/office/drawing/2014/main" id="{16F9E488-0718-4E1E-9D12-26779F606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D20AEB5B-DFC7-42B4-9FAA-6B95E01D0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15124" y="0"/>
            <a:ext cx="7476877" cy="6858000"/>
          </a:xfrm>
          <a:custGeom>
            <a:avLst/>
            <a:gdLst>
              <a:gd name="connsiteX0" fmla="*/ 637332 w 7476877"/>
              <a:gd name="connsiteY0" fmla="*/ 4332728 h 6858000"/>
              <a:gd name="connsiteX1" fmla="*/ 1576347 w 7476877"/>
              <a:gd name="connsiteY1" fmla="*/ 4332728 h 6858000"/>
              <a:gd name="connsiteX2" fmla="*/ 1720345 w 7476877"/>
              <a:gd name="connsiteY2" fmla="*/ 4419228 h 6858000"/>
              <a:gd name="connsiteX3" fmla="*/ 2190864 w 7476877"/>
              <a:gd name="connsiteY3" fmla="*/ 5245095 h 6858000"/>
              <a:gd name="connsiteX4" fmla="*/ 2190864 w 7476877"/>
              <a:gd name="connsiteY4" fmla="*/ 5413976 h 6858000"/>
              <a:gd name="connsiteX5" fmla="*/ 1720345 w 7476877"/>
              <a:gd name="connsiteY5" fmla="*/ 6239844 h 6858000"/>
              <a:gd name="connsiteX6" fmla="*/ 1576347 w 7476877"/>
              <a:gd name="connsiteY6" fmla="*/ 6326343 h 6858000"/>
              <a:gd name="connsiteX7" fmla="*/ 637332 w 7476877"/>
              <a:gd name="connsiteY7" fmla="*/ 6326343 h 6858000"/>
              <a:gd name="connsiteX8" fmla="*/ 491309 w 7476877"/>
              <a:gd name="connsiteY8" fmla="*/ 6239844 h 6858000"/>
              <a:gd name="connsiteX9" fmla="*/ 22817 w 7476877"/>
              <a:gd name="connsiteY9" fmla="*/ 5413976 h 6858000"/>
              <a:gd name="connsiteX10" fmla="*/ 22817 w 7476877"/>
              <a:gd name="connsiteY10" fmla="*/ 5245095 h 6858000"/>
              <a:gd name="connsiteX11" fmla="*/ 491309 w 7476877"/>
              <a:gd name="connsiteY11" fmla="*/ 4419228 h 6858000"/>
              <a:gd name="connsiteX12" fmla="*/ 637332 w 7476877"/>
              <a:gd name="connsiteY12" fmla="*/ 4332728 h 6858000"/>
              <a:gd name="connsiteX13" fmla="*/ 3853980 w 7476877"/>
              <a:gd name="connsiteY13" fmla="*/ 0 h 6858000"/>
              <a:gd name="connsiteX14" fmla="*/ 5043644 w 7476877"/>
              <a:gd name="connsiteY14" fmla="*/ 0 h 6858000"/>
              <a:gd name="connsiteX15" fmla="*/ 5083740 w 7476877"/>
              <a:gd name="connsiteY15" fmla="*/ 70378 h 6858000"/>
              <a:gd name="connsiteX16" fmla="*/ 5225307 w 7476877"/>
              <a:gd name="connsiteY16" fmla="*/ 318859 h 6858000"/>
              <a:gd name="connsiteX17" fmla="*/ 5225307 w 7476877"/>
              <a:gd name="connsiteY17" fmla="*/ 577503 h 6858000"/>
              <a:gd name="connsiteX18" fmla="*/ 4504695 w 7476877"/>
              <a:gd name="connsiteY18" fmla="*/ 1842337 h 6858000"/>
              <a:gd name="connsiteX19" fmla="*/ 4284162 w 7476877"/>
              <a:gd name="connsiteY19" fmla="*/ 1974811 h 6858000"/>
              <a:gd name="connsiteX20" fmla="*/ 2846045 w 7476877"/>
              <a:gd name="connsiteY20" fmla="*/ 1974811 h 6858000"/>
              <a:gd name="connsiteX21" fmla="*/ 2778342 w 7476877"/>
              <a:gd name="connsiteY21" fmla="*/ 1965645 h 6858000"/>
              <a:gd name="connsiteX22" fmla="*/ 2731777 w 7476877"/>
              <a:gd name="connsiteY22" fmla="*/ 1945746 h 6858000"/>
              <a:gd name="connsiteX23" fmla="*/ 2760233 w 7476877"/>
              <a:gd name="connsiteY23" fmla="*/ 1895581 h 6858000"/>
              <a:gd name="connsiteX24" fmla="*/ 3768459 w 7476877"/>
              <a:gd name="connsiteY24" fmla="*/ 118263 h 6858000"/>
              <a:gd name="connsiteX25" fmla="*/ 3819932 w 7476877"/>
              <a:gd name="connsiteY25" fmla="*/ 39732 h 6858000"/>
              <a:gd name="connsiteX26" fmla="*/ 1880237 w 7476877"/>
              <a:gd name="connsiteY26" fmla="*/ 0 h 6858000"/>
              <a:gd name="connsiteX27" fmla="*/ 2102124 w 7476877"/>
              <a:gd name="connsiteY27" fmla="*/ 0 h 6858000"/>
              <a:gd name="connsiteX28" fmla="*/ 2086946 w 7476877"/>
              <a:gd name="connsiteY28" fmla="*/ 26756 h 6858000"/>
              <a:gd name="connsiteX29" fmla="*/ 1911773 w 7476877"/>
              <a:gd name="connsiteY29" fmla="*/ 335552 h 6858000"/>
              <a:gd name="connsiteX30" fmla="*/ 1911773 w 7476877"/>
              <a:gd name="connsiteY30" fmla="*/ 594199 h 6858000"/>
              <a:gd name="connsiteX31" fmla="*/ 2629280 w 7476877"/>
              <a:gd name="connsiteY31" fmla="*/ 1859030 h 6858000"/>
              <a:gd name="connsiteX32" fmla="*/ 2723627 w 7476877"/>
              <a:gd name="connsiteY32" fmla="*/ 1956020 h 6858000"/>
              <a:gd name="connsiteX33" fmla="*/ 2734544 w 7476877"/>
              <a:gd name="connsiteY33" fmla="*/ 1960685 h 6858000"/>
              <a:gd name="connsiteX34" fmla="*/ 2676021 w 7476877"/>
              <a:gd name="connsiteY34" fmla="*/ 2063851 h 6858000"/>
              <a:gd name="connsiteX35" fmla="*/ 2632495 w 7476877"/>
              <a:gd name="connsiteY35" fmla="*/ 2140578 h 6858000"/>
              <a:gd name="connsiteX36" fmla="*/ 2677641 w 7476877"/>
              <a:gd name="connsiteY36" fmla="*/ 2159871 h 6858000"/>
              <a:gd name="connsiteX37" fmla="*/ 2754009 w 7476877"/>
              <a:gd name="connsiteY37" fmla="*/ 2170210 h 6858000"/>
              <a:gd name="connsiteX38" fmla="*/ 4376198 w 7476877"/>
              <a:gd name="connsiteY38" fmla="*/ 2170210 h 6858000"/>
              <a:gd name="connsiteX39" fmla="*/ 4624956 w 7476877"/>
              <a:gd name="connsiteY39" fmla="*/ 2020780 h 6858000"/>
              <a:gd name="connsiteX40" fmla="*/ 5437803 w 7476877"/>
              <a:gd name="connsiteY40" fmla="*/ 594055 h 6858000"/>
              <a:gd name="connsiteX41" fmla="*/ 5437803 w 7476877"/>
              <a:gd name="connsiteY41" fmla="*/ 302307 h 6858000"/>
              <a:gd name="connsiteX42" fmla="*/ 5294722 w 7476877"/>
              <a:gd name="connsiteY42" fmla="*/ 51168 h 6858000"/>
              <a:gd name="connsiteX43" fmla="*/ 5265570 w 7476877"/>
              <a:gd name="connsiteY43" fmla="*/ 0 h 6858000"/>
              <a:gd name="connsiteX44" fmla="*/ 7476877 w 7476877"/>
              <a:gd name="connsiteY44" fmla="*/ 0 h 6858000"/>
              <a:gd name="connsiteX45" fmla="*/ 7476877 w 7476877"/>
              <a:gd name="connsiteY45" fmla="*/ 6858000 h 6858000"/>
              <a:gd name="connsiteX46" fmla="*/ 3343303 w 7476877"/>
              <a:gd name="connsiteY46" fmla="*/ 6858000 h 6858000"/>
              <a:gd name="connsiteX47" fmla="*/ 3297958 w 7476877"/>
              <a:gd name="connsiteY47" fmla="*/ 6778065 h 6858000"/>
              <a:gd name="connsiteX48" fmla="*/ 1841286 w 7476877"/>
              <a:gd name="connsiteY48" fmla="*/ 4210218 h 6858000"/>
              <a:gd name="connsiteX49" fmla="*/ 1841286 w 7476877"/>
              <a:gd name="connsiteY49" fmla="*/ 3515516 h 6858000"/>
              <a:gd name="connsiteX50" fmla="*/ 2556859 w 7476877"/>
              <a:gd name="connsiteY50" fmla="*/ 2254092 h 6858000"/>
              <a:gd name="connsiteX51" fmla="*/ 2617166 w 7476877"/>
              <a:gd name="connsiteY51" fmla="*/ 2147787 h 6858000"/>
              <a:gd name="connsiteX52" fmla="*/ 2615044 w 7476877"/>
              <a:gd name="connsiteY52" fmla="*/ 2146880 h 6858000"/>
              <a:gd name="connsiteX53" fmla="*/ 2508620 w 7476877"/>
              <a:gd name="connsiteY53" fmla="*/ 2037473 h 6858000"/>
              <a:gd name="connsiteX54" fmla="*/ 1699276 w 7476877"/>
              <a:gd name="connsiteY54" fmla="*/ 610749 h 6858000"/>
              <a:gd name="connsiteX55" fmla="*/ 1699276 w 7476877"/>
              <a:gd name="connsiteY55" fmla="*/ 319000 h 6858000"/>
              <a:gd name="connsiteX56" fmla="*/ 1843322 w 7476877"/>
              <a:gd name="connsiteY56" fmla="*/ 6507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7476877" h="6858000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A69B2D-BB32-44FE-BBC7-CF080D10B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6919" y="2945524"/>
            <a:ext cx="6457183" cy="2274388"/>
          </a:xfrm>
        </p:spPr>
        <p:txBody>
          <a:bodyPr anchor="t">
            <a:normAutofit/>
          </a:bodyPr>
          <a:lstStyle/>
          <a:p>
            <a:pPr algn="l"/>
            <a:r>
              <a:rPr lang="en-US" sz="7200"/>
              <a:t>Prepositions of Time</a:t>
            </a:r>
            <a:endParaRPr lang="en-GB" sz="72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D879B9-3436-4D7F-AD12-0051EACC00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1480" y="1234285"/>
            <a:ext cx="5013661" cy="1683292"/>
          </a:xfrm>
        </p:spPr>
        <p:txBody>
          <a:bodyPr anchor="b">
            <a:normAutofit/>
          </a:bodyPr>
          <a:lstStyle/>
          <a:p>
            <a:pPr algn="l"/>
            <a:r>
              <a:rPr lang="en-US"/>
              <a:t>Mr Greg’s English Cloud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64B93721-934F-4F1E-A868-0B2BA110D3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64" name="Freeform 5">
              <a:extLst>
                <a:ext uri="{FF2B5EF4-FFF2-40B4-BE49-F238E27FC236}">
                  <a16:creationId xmlns:a16="http://schemas.microsoft.com/office/drawing/2014/main" id="{99494AF8-52DE-4016-B1B9-5D16974BAE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93391" y="1327438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5">
              <a:extLst>
                <a:ext uri="{FF2B5EF4-FFF2-40B4-BE49-F238E27FC236}">
                  <a16:creationId xmlns:a16="http://schemas.microsoft.com/office/drawing/2014/main" id="{C27115E3-8DBD-460F-8EAD-44E1261741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971281" y="1075612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7723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91F32EBA-ED97-466E-8CFA-8382584155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910125-F850-4B1F-87A0-29B1BD371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9" y="851517"/>
            <a:ext cx="5130795" cy="1461778"/>
          </a:xfrm>
        </p:spPr>
        <p:txBody>
          <a:bodyPr>
            <a:normAutofit/>
          </a:bodyPr>
          <a:lstStyle/>
          <a:p>
            <a:r>
              <a:rPr lang="en-US" sz="4000"/>
              <a:t>Make a Sentence</a:t>
            </a:r>
            <a:endParaRPr lang="en-GB" sz="4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5C7B1-A052-4BA1-BA5E-C4CE92EBC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2470248"/>
            <a:ext cx="4048344" cy="3536236"/>
          </a:xfrm>
        </p:spPr>
        <p:txBody>
          <a:bodyPr>
            <a:normAutofit/>
          </a:bodyPr>
          <a:lstStyle/>
          <a:p>
            <a:r>
              <a:rPr lang="en-US" sz="2400" dirty="0"/>
              <a:t>__________ at 6 o clock.</a:t>
            </a:r>
          </a:p>
          <a:p>
            <a:r>
              <a:rPr lang="en-US" sz="2400" dirty="0"/>
              <a:t>__________ at 10 o clock.</a:t>
            </a:r>
          </a:p>
          <a:p>
            <a:endParaRPr lang="en-US" sz="2400" dirty="0"/>
          </a:p>
          <a:p>
            <a:r>
              <a:rPr lang="en-US" sz="2400" dirty="0"/>
              <a:t>__________ at Halloween.</a:t>
            </a:r>
          </a:p>
          <a:p>
            <a:r>
              <a:rPr lang="en-US" sz="2400" dirty="0"/>
              <a:t>__________ at Christmas.</a:t>
            </a:r>
          </a:p>
        </p:txBody>
      </p:sp>
      <p:sp>
        <p:nvSpPr>
          <p:cNvPr id="15" name="Freeform: Shape 11">
            <a:extLst>
              <a:ext uri="{FF2B5EF4-FFF2-40B4-BE49-F238E27FC236}">
                <a16:creationId xmlns:a16="http://schemas.microsoft.com/office/drawing/2014/main" id="{62A38935-BB53-4DF7-A56E-48DD25B685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1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4 h 5154967"/>
              <a:gd name="connsiteX37" fmla="*/ 1625714 w 6184806"/>
              <a:gd name="connsiteY37" fmla="*/ 109244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1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1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4"/>
                  <a:pt x="2445216" y="109244"/>
                </a:cubicBezTo>
                <a:cubicBezTo>
                  <a:pt x="1625714" y="109244"/>
                  <a:pt x="1625714" y="109244"/>
                  <a:pt x="1625714" y="109244"/>
                </a:cubicBezTo>
                <a:cubicBezTo>
                  <a:pt x="1572615" y="109244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8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1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6" name="Graphic 6" descr="Clock">
            <a:extLst>
              <a:ext uri="{FF2B5EF4-FFF2-40B4-BE49-F238E27FC236}">
                <a16:creationId xmlns:a16="http://schemas.microsoft.com/office/drawing/2014/main" id="{FF59192E-9421-446F-BEBE-D0A1A9E3F5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7535330" y="2105470"/>
            <a:ext cx="3217333" cy="321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87795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10125-F850-4B1F-87A0-29B1BD371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9" y="851517"/>
            <a:ext cx="5130795" cy="1461778"/>
          </a:xfrm>
        </p:spPr>
        <p:txBody>
          <a:bodyPr>
            <a:normAutofit/>
          </a:bodyPr>
          <a:lstStyle/>
          <a:p>
            <a:r>
              <a:rPr lang="en-US" sz="4000"/>
              <a:t>Make a Sentence</a:t>
            </a:r>
            <a:endParaRPr lang="en-GB" sz="4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5C7B1-A052-4BA1-BA5E-C4CE92EBC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2470248"/>
            <a:ext cx="4048344" cy="3536236"/>
          </a:xfrm>
        </p:spPr>
        <p:txBody>
          <a:bodyPr>
            <a:normAutofit/>
          </a:bodyPr>
          <a:lstStyle/>
          <a:p>
            <a:r>
              <a:rPr lang="en-US" sz="2400" dirty="0"/>
              <a:t>__________ on Fridays.</a:t>
            </a:r>
          </a:p>
          <a:p>
            <a:r>
              <a:rPr lang="en-US" sz="2400" dirty="0"/>
              <a:t>__________ on Saturdays.</a:t>
            </a:r>
          </a:p>
          <a:p>
            <a:endParaRPr lang="en-US" sz="2400" dirty="0"/>
          </a:p>
          <a:p>
            <a:r>
              <a:rPr lang="en-US" sz="2400" dirty="0"/>
              <a:t>__________ on the 25</a:t>
            </a:r>
            <a:r>
              <a:rPr lang="en-US" sz="2400" baseline="30000" dirty="0"/>
              <a:t>th</a:t>
            </a:r>
            <a:r>
              <a:rPr lang="en-US" sz="2400" dirty="0"/>
              <a:t> of December.</a:t>
            </a:r>
          </a:p>
          <a:p>
            <a:r>
              <a:rPr lang="en-US" sz="2400" dirty="0"/>
              <a:t>__________ on the 31</a:t>
            </a:r>
            <a:r>
              <a:rPr lang="en-US" sz="2400" baseline="30000" dirty="0"/>
              <a:t>st</a:t>
            </a:r>
            <a:r>
              <a:rPr lang="en-US" sz="2400" dirty="0"/>
              <a:t> of October.</a:t>
            </a:r>
          </a:p>
          <a:p>
            <a:endParaRPr lang="en-US" sz="2400" dirty="0"/>
          </a:p>
          <a:p>
            <a:endParaRPr lang="en-US" sz="2400" dirty="0"/>
          </a:p>
        </p:txBody>
      </p:sp>
      <p:pic>
        <p:nvPicPr>
          <p:cNvPr id="16" name="Graphic 6" descr="Monthly calendar">
            <a:extLst>
              <a:ext uri="{FF2B5EF4-FFF2-40B4-BE49-F238E27FC236}">
                <a16:creationId xmlns:a16="http://schemas.microsoft.com/office/drawing/2014/main" id="{FF59192E-9421-446F-BEBE-D0A1A9E3F5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7535330" y="2105470"/>
            <a:ext cx="3217333" cy="321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45773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95D14-5DCA-4DCD-8BB6-59D4AE120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9" y="851517"/>
            <a:ext cx="5130795" cy="146177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Make a Sentence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FCC97-F8D3-4674-A5BC-2A1667D838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5200" y="2470248"/>
            <a:ext cx="4048344" cy="353623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dirty="0"/>
              <a:t>__________ in October.</a:t>
            </a:r>
          </a:p>
          <a:p>
            <a:r>
              <a:rPr lang="en-US" sz="2400" dirty="0"/>
              <a:t>__________ in December.</a:t>
            </a:r>
          </a:p>
          <a:p>
            <a:endParaRPr lang="en-US" sz="2400" dirty="0"/>
          </a:p>
          <a:p>
            <a:r>
              <a:rPr lang="en-US" sz="2400" dirty="0"/>
              <a:t>__________ in 2020.</a:t>
            </a:r>
          </a:p>
          <a:p>
            <a:r>
              <a:rPr lang="en-US" sz="2400" dirty="0"/>
              <a:t>__________ in 1991.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7" name="Graphic 6" descr="Daily calendar">
            <a:extLst>
              <a:ext uri="{FF2B5EF4-FFF2-40B4-BE49-F238E27FC236}">
                <a16:creationId xmlns:a16="http://schemas.microsoft.com/office/drawing/2014/main" id="{8322AED6-1A25-4E06-B2C8-995CEFA7E2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7535330" y="2105470"/>
            <a:ext cx="3217333" cy="321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72730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E443FD7-A66B-4AA0-872D-B088B9BC5F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F28E32-9D34-4F21-AFDB-D8EA9BD6CF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4095" y="851517"/>
            <a:ext cx="5238466" cy="2991416"/>
          </a:xfrm>
        </p:spPr>
        <p:txBody>
          <a:bodyPr anchor="b">
            <a:normAutofit/>
          </a:bodyPr>
          <a:lstStyle/>
          <a:p>
            <a:pPr algn="l"/>
            <a:r>
              <a:rPr lang="en-US" dirty="0"/>
              <a:t>Activity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35ACEC-D43A-4EAC-BF6B-BC1874BFA6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4096" y="3842932"/>
            <a:ext cx="4167115" cy="2163551"/>
          </a:xfrm>
        </p:spPr>
        <p:txBody>
          <a:bodyPr anchor="t">
            <a:normAutofit/>
          </a:bodyPr>
          <a:lstStyle/>
          <a:p>
            <a:pPr algn="l"/>
            <a:r>
              <a:rPr lang="en-US" dirty="0"/>
              <a:t>Try writing some sentences on your own! </a:t>
            </a:r>
            <a:endParaRPr lang="en-GB" dirty="0"/>
          </a:p>
          <a:p>
            <a:pPr algn="l"/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04BE0EF-3561-49B4-9A29-F283168A9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0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3 h 5154967"/>
              <a:gd name="connsiteX37" fmla="*/ 1625714 w 6184806"/>
              <a:gd name="connsiteY37" fmla="*/ 109243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2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0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3"/>
                  <a:pt x="2445216" y="109243"/>
                </a:cubicBezTo>
                <a:cubicBezTo>
                  <a:pt x="1625714" y="109243"/>
                  <a:pt x="1625714" y="109243"/>
                  <a:pt x="1625714" y="109243"/>
                </a:cubicBezTo>
                <a:cubicBezTo>
                  <a:pt x="1572615" y="109243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7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2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Lightbulb and gear">
            <a:extLst>
              <a:ext uri="{FF2B5EF4-FFF2-40B4-BE49-F238E27FC236}">
                <a16:creationId xmlns:a16="http://schemas.microsoft.com/office/drawing/2014/main" id="{CB31AC71-BCD2-4F34-B396-98C62B7CA3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7531503" y="2129307"/>
            <a:ext cx="3217333" cy="321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776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3E443FD7-A66B-4AA0-872D-B088B9BC5F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46AA5E-D316-4BF5-B4BC-07F502B8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095" y="851517"/>
            <a:ext cx="5238466" cy="29914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The Goal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5DD3E9-9101-4977-A248-1D1948B4B8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4096" y="3842932"/>
            <a:ext cx="4167115" cy="216355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the student to be able to tell when something happens or will happen</a:t>
            </a: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C04BE0EF-3561-49B4-9A29-F283168A9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0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3 h 5154967"/>
              <a:gd name="connsiteX37" fmla="*/ 1625714 w 6184806"/>
              <a:gd name="connsiteY37" fmla="*/ 109243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2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0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3"/>
                  <a:pt x="2445216" y="109243"/>
                </a:cubicBezTo>
                <a:cubicBezTo>
                  <a:pt x="1625714" y="109243"/>
                  <a:pt x="1625714" y="109243"/>
                  <a:pt x="1625714" y="109243"/>
                </a:cubicBezTo>
                <a:cubicBezTo>
                  <a:pt x="1572615" y="109243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7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2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1" name="Graphic 30" descr="Group Brainstorm">
            <a:extLst>
              <a:ext uri="{FF2B5EF4-FFF2-40B4-BE49-F238E27FC236}">
                <a16:creationId xmlns:a16="http://schemas.microsoft.com/office/drawing/2014/main" id="{18C9354A-49BD-4C4F-B8E6-32DB3DAD73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31503" y="2129307"/>
            <a:ext cx="3217333" cy="321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03986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14">
            <a:extLst>
              <a:ext uri="{FF2B5EF4-FFF2-40B4-BE49-F238E27FC236}">
                <a16:creationId xmlns:a16="http://schemas.microsoft.com/office/drawing/2014/main" id="{122F9423-F4B1-45D4-8445-E9991ECCB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AA7D98-3174-4B5E-BAE8-65237FBA3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2897" y="518649"/>
            <a:ext cx="9882278" cy="1067634"/>
          </a:xfrm>
        </p:spPr>
        <p:txBody>
          <a:bodyPr anchor="ctr">
            <a:normAutofit/>
          </a:bodyPr>
          <a:lstStyle/>
          <a:p>
            <a:r>
              <a:rPr lang="en-US"/>
              <a:t>Preposition of Time</a:t>
            </a:r>
            <a:endParaRPr lang="en-GB"/>
          </a:p>
        </p:txBody>
      </p:sp>
      <p:grpSp>
        <p:nvGrpSpPr>
          <p:cNvPr id="25" name="Group 16">
            <a:extLst>
              <a:ext uri="{FF2B5EF4-FFF2-40B4-BE49-F238E27FC236}">
                <a16:creationId xmlns:a16="http://schemas.microsoft.com/office/drawing/2014/main" id="{770AE191-D2EA-45C9-A44D-830C188F7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72021" y="628863"/>
            <a:ext cx="1128382" cy="847206"/>
            <a:chOff x="8183879" y="1000124"/>
            <a:chExt cx="1562267" cy="1172973"/>
          </a:xfrm>
        </p:grpSpPr>
        <p:sp>
          <p:nvSpPr>
            <p:cNvPr id="26" name="Freeform 5">
              <a:extLst>
                <a:ext uri="{FF2B5EF4-FFF2-40B4-BE49-F238E27FC236}">
                  <a16:creationId xmlns:a16="http://schemas.microsoft.com/office/drawing/2014/main" id="{23A0E4C1-B7A6-4637-AC51-4A5AE3841F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3879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5">
              <a:extLst>
                <a:ext uri="{FF2B5EF4-FFF2-40B4-BE49-F238E27FC236}">
                  <a16:creationId xmlns:a16="http://schemas.microsoft.com/office/drawing/2014/main" id="{F4E8C039-CC58-44F3-8A7B-E0A934C1D0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83979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BD0EAE1-B779-4FA5-8FBE-4143483808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5997905"/>
              </p:ext>
            </p:extLst>
          </p:nvPr>
        </p:nvGraphicFramePr>
        <p:xfrm>
          <a:off x="629854" y="1860604"/>
          <a:ext cx="10907490" cy="4094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7065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122F9423-F4B1-45D4-8445-E9991ECCB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FC012E-752F-4CDC-8D9B-B518F3602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2897" y="518649"/>
            <a:ext cx="9882278" cy="1067634"/>
          </a:xfrm>
        </p:spPr>
        <p:txBody>
          <a:bodyPr anchor="ctr">
            <a:normAutofit/>
          </a:bodyPr>
          <a:lstStyle/>
          <a:p>
            <a:r>
              <a:rPr lang="en-US"/>
              <a:t>‘at’ example	</a:t>
            </a:r>
            <a:endParaRPr lang="en-GB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70AE191-D2EA-45C9-A44D-830C188F7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72021" y="628863"/>
            <a:ext cx="1128382" cy="847206"/>
            <a:chOff x="8183879" y="1000124"/>
            <a:chExt cx="1562267" cy="1172973"/>
          </a:xfrm>
        </p:grpSpPr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23A0E4C1-B7A6-4637-AC51-4A5AE3841F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3879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F4E8C039-CC58-44F3-8A7B-E0A934C1D0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83979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23" name="Content Placeholder 2">
            <a:extLst>
              <a:ext uri="{FF2B5EF4-FFF2-40B4-BE49-F238E27FC236}">
                <a16:creationId xmlns:a16="http://schemas.microsoft.com/office/drawing/2014/main" id="{E2DA5D79-494E-4C45-BF2F-76A467BD56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9167510"/>
              </p:ext>
            </p:extLst>
          </p:nvPr>
        </p:nvGraphicFramePr>
        <p:xfrm>
          <a:off x="629854" y="1860604"/>
          <a:ext cx="10907490" cy="4094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25465195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22F9423-F4B1-45D4-8445-E9991ECCB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ED0AC9-8719-4859-8FFA-C783FF547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2897" y="518649"/>
            <a:ext cx="9882278" cy="1067634"/>
          </a:xfrm>
        </p:spPr>
        <p:txBody>
          <a:bodyPr anchor="ctr">
            <a:normAutofit/>
          </a:bodyPr>
          <a:lstStyle/>
          <a:p>
            <a:r>
              <a:rPr lang="en-US"/>
              <a:t>‘on’ example</a:t>
            </a:r>
            <a:endParaRPr lang="en-GB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70AE191-D2EA-45C9-A44D-830C188F7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72021" y="628863"/>
            <a:ext cx="1128382" cy="847206"/>
            <a:chOff x="8183879" y="1000124"/>
            <a:chExt cx="1562267" cy="1172973"/>
          </a:xfrm>
        </p:grpSpPr>
        <p:sp>
          <p:nvSpPr>
            <p:cNvPr id="22" name="Freeform 5">
              <a:extLst>
                <a:ext uri="{FF2B5EF4-FFF2-40B4-BE49-F238E27FC236}">
                  <a16:creationId xmlns:a16="http://schemas.microsoft.com/office/drawing/2014/main" id="{23A0E4C1-B7A6-4637-AC51-4A5AE3841F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3879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5">
              <a:extLst>
                <a:ext uri="{FF2B5EF4-FFF2-40B4-BE49-F238E27FC236}">
                  <a16:creationId xmlns:a16="http://schemas.microsoft.com/office/drawing/2014/main" id="{F4E8C039-CC58-44F3-8A7B-E0A934C1D0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83979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5C5DF21A-91C4-4249-9281-724D1D1BF6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2638589"/>
              </p:ext>
            </p:extLst>
          </p:nvPr>
        </p:nvGraphicFramePr>
        <p:xfrm>
          <a:off x="629854" y="1860604"/>
          <a:ext cx="10907490" cy="4094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8929336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22F9423-F4B1-45D4-8445-E9991ECCB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0EDCA0-879A-4690-8C16-483CD9367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2897" y="518649"/>
            <a:ext cx="9882278" cy="1067634"/>
          </a:xfrm>
        </p:spPr>
        <p:txBody>
          <a:bodyPr anchor="ctr">
            <a:normAutofit/>
          </a:bodyPr>
          <a:lstStyle/>
          <a:p>
            <a:r>
              <a:rPr lang="en-US"/>
              <a:t>‘in’ example</a:t>
            </a:r>
            <a:endParaRPr lang="en-GB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70AE191-D2EA-45C9-A44D-830C188F7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72021" y="628863"/>
            <a:ext cx="1128382" cy="847206"/>
            <a:chOff x="8183879" y="1000124"/>
            <a:chExt cx="1562267" cy="1172973"/>
          </a:xfrm>
        </p:grpSpPr>
        <p:sp>
          <p:nvSpPr>
            <p:cNvPr id="22" name="Freeform 5">
              <a:extLst>
                <a:ext uri="{FF2B5EF4-FFF2-40B4-BE49-F238E27FC236}">
                  <a16:creationId xmlns:a16="http://schemas.microsoft.com/office/drawing/2014/main" id="{23A0E4C1-B7A6-4637-AC51-4A5AE3841F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3879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5">
              <a:extLst>
                <a:ext uri="{FF2B5EF4-FFF2-40B4-BE49-F238E27FC236}">
                  <a16:creationId xmlns:a16="http://schemas.microsoft.com/office/drawing/2014/main" id="{F4E8C039-CC58-44F3-8A7B-E0A934C1D0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83979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BE97C30B-04B7-48AB-A092-B0238742CA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0423812"/>
              </p:ext>
            </p:extLst>
          </p:nvPr>
        </p:nvGraphicFramePr>
        <p:xfrm>
          <a:off x="629854" y="1860604"/>
          <a:ext cx="10907490" cy="4094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63381900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1F32EBA-ED97-466E-8CFA-8382584155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195D14-5DCA-4DCD-8BB6-59D4AE120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9" y="851517"/>
            <a:ext cx="5130795" cy="146177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Preposition of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FCC97-F8D3-4674-A5BC-2A1667D838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5200" y="2470248"/>
            <a:ext cx="4048344" cy="353623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dirty="0"/>
              <a:t>What preposition of time do we use for specific time?</a:t>
            </a:r>
          </a:p>
          <a:p>
            <a:r>
              <a:rPr lang="en-US" sz="2400" dirty="0"/>
              <a:t>‘at’</a:t>
            </a:r>
          </a:p>
          <a:p>
            <a:pPr marL="0"/>
            <a:r>
              <a:rPr lang="en-US" sz="2400" dirty="0"/>
              <a:t>I go to bed at 11pm.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2A38935-BB53-4DF7-A56E-48DD25B685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1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4 h 5154967"/>
              <a:gd name="connsiteX37" fmla="*/ 1625714 w 6184806"/>
              <a:gd name="connsiteY37" fmla="*/ 109244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1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1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4"/>
                  <a:pt x="2445216" y="109244"/>
                </a:cubicBezTo>
                <a:cubicBezTo>
                  <a:pt x="1625714" y="109244"/>
                  <a:pt x="1625714" y="109244"/>
                  <a:pt x="1625714" y="109244"/>
                </a:cubicBezTo>
                <a:cubicBezTo>
                  <a:pt x="1572615" y="109244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8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1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Stopwatch">
            <a:extLst>
              <a:ext uri="{FF2B5EF4-FFF2-40B4-BE49-F238E27FC236}">
                <a16:creationId xmlns:a16="http://schemas.microsoft.com/office/drawing/2014/main" id="{8322AED6-1A25-4E06-B2C8-995CEFA7E2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35330" y="2105470"/>
            <a:ext cx="3217333" cy="321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59154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1F32EBA-ED97-466E-8CFA-8382584155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195D14-5DCA-4DCD-8BB6-59D4AE120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9" y="851517"/>
            <a:ext cx="5130795" cy="146177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Preposition of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FCC97-F8D3-4674-A5BC-2A1667D838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5200" y="2470248"/>
            <a:ext cx="4048344" cy="353623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dirty="0"/>
              <a:t>What preposition of time do we use for days of the week and dates?</a:t>
            </a:r>
          </a:p>
          <a:p>
            <a:r>
              <a:rPr lang="en-US" sz="2400" dirty="0"/>
              <a:t>‘on’</a:t>
            </a:r>
          </a:p>
          <a:p>
            <a:r>
              <a:rPr lang="en-US" sz="2400" dirty="0"/>
              <a:t>I go to school on Saturdays.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2A38935-BB53-4DF7-A56E-48DD25B685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1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4 h 5154967"/>
              <a:gd name="connsiteX37" fmla="*/ 1625714 w 6184806"/>
              <a:gd name="connsiteY37" fmla="*/ 109244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1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1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4"/>
                  <a:pt x="2445216" y="109244"/>
                </a:cubicBezTo>
                <a:cubicBezTo>
                  <a:pt x="1625714" y="109244"/>
                  <a:pt x="1625714" y="109244"/>
                  <a:pt x="1625714" y="109244"/>
                </a:cubicBezTo>
                <a:cubicBezTo>
                  <a:pt x="1572615" y="109244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8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1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Monthly calendar">
            <a:extLst>
              <a:ext uri="{FF2B5EF4-FFF2-40B4-BE49-F238E27FC236}">
                <a16:creationId xmlns:a16="http://schemas.microsoft.com/office/drawing/2014/main" id="{8322AED6-1A25-4E06-B2C8-995CEFA7E2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7535330" y="2105470"/>
            <a:ext cx="3217333" cy="321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75194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1F32EBA-ED97-466E-8CFA-8382584155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195D14-5DCA-4DCD-8BB6-59D4AE120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9" y="851517"/>
            <a:ext cx="5130795" cy="146177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Preposition of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FCC97-F8D3-4674-A5BC-2A1667D838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5200" y="2470248"/>
            <a:ext cx="4048344" cy="353623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dirty="0"/>
              <a:t>What preposition of time do we use for months and years?</a:t>
            </a:r>
          </a:p>
          <a:p>
            <a:r>
              <a:rPr lang="en-US" sz="2400" dirty="0"/>
              <a:t>‘in’</a:t>
            </a:r>
          </a:p>
          <a:p>
            <a:r>
              <a:rPr lang="en-US" sz="2400" dirty="0"/>
              <a:t>I was born in 1991. 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2A38935-BB53-4DF7-A56E-48DD25B685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1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4 h 5154967"/>
              <a:gd name="connsiteX37" fmla="*/ 1625714 w 6184806"/>
              <a:gd name="connsiteY37" fmla="*/ 109244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1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1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4"/>
                  <a:pt x="2445216" y="109244"/>
                </a:cubicBezTo>
                <a:cubicBezTo>
                  <a:pt x="1625714" y="109244"/>
                  <a:pt x="1625714" y="109244"/>
                  <a:pt x="1625714" y="109244"/>
                </a:cubicBezTo>
                <a:cubicBezTo>
                  <a:pt x="1572615" y="109244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8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1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Daily calendar">
            <a:extLst>
              <a:ext uri="{FF2B5EF4-FFF2-40B4-BE49-F238E27FC236}">
                <a16:creationId xmlns:a16="http://schemas.microsoft.com/office/drawing/2014/main" id="{8322AED6-1A25-4E06-B2C8-995CEFA7E2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7535330" y="2105470"/>
            <a:ext cx="3217333" cy="321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01811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248</Words>
  <Application>Microsoft Office PowerPoint</Application>
  <PresentationFormat>Widescreen</PresentationFormat>
  <Paragraphs>49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Prepositions of Time</vt:lpstr>
      <vt:lpstr>The Goal</vt:lpstr>
      <vt:lpstr>Preposition of Time</vt:lpstr>
      <vt:lpstr>‘at’ example </vt:lpstr>
      <vt:lpstr>‘on’ example</vt:lpstr>
      <vt:lpstr>‘in’ example</vt:lpstr>
      <vt:lpstr>Preposition of Time</vt:lpstr>
      <vt:lpstr>Preposition of Time</vt:lpstr>
      <vt:lpstr>Preposition of Time</vt:lpstr>
      <vt:lpstr>Make a Sentence</vt:lpstr>
      <vt:lpstr>Make a Sentence</vt:lpstr>
      <vt:lpstr>Make a Sentence</vt:lpstr>
      <vt:lpstr>Activity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Prepositions of Time</dc:title>
  <dc:creator>Jenny Bui</dc:creator>
  <cp:lastModifiedBy>Jenny Bui</cp:lastModifiedBy>
  <cp:revision>1</cp:revision>
  <dcterms:created xsi:type="dcterms:W3CDTF">2020-03-22T03:43:24Z</dcterms:created>
  <dcterms:modified xsi:type="dcterms:W3CDTF">2020-03-22T03:45:39Z</dcterms:modified>
</cp:coreProperties>
</file>