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3" r:id="rId4"/>
    <p:sldId id="264" r:id="rId5"/>
    <p:sldId id="265" r:id="rId6"/>
    <p:sldId id="268" r:id="rId7"/>
    <p:sldId id="272" r:id="rId8"/>
    <p:sldId id="273" r:id="rId9"/>
    <p:sldId id="266" r:id="rId10"/>
    <p:sldId id="271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96" y="-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8BBAC0F-9BBD-483A-9CE0-AF201A8385A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IS 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Mr</a:t>
            </a:r>
            <a:r>
              <a:rPr lang="en-US" dirty="0" smtClean="0"/>
              <a:t> Greg’s English 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3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is 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It </a:t>
            </a:r>
            <a:r>
              <a:rPr lang="en-US" dirty="0" smtClean="0"/>
              <a:t>is yellow on the inside.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 grows on trees.</a:t>
            </a:r>
          </a:p>
          <a:p>
            <a:endParaRPr lang="en-US" dirty="0"/>
          </a:p>
          <a:p>
            <a:r>
              <a:rPr lang="en-US" dirty="0" smtClean="0"/>
              <a:t>It has leaves coming out </a:t>
            </a:r>
            <a:r>
              <a:rPr lang="en-US" dirty="0" smtClean="0"/>
              <a:t>of it’s top.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 is spiky.</a:t>
            </a:r>
          </a:p>
          <a:p>
            <a:endParaRPr lang="en-US" dirty="0"/>
          </a:p>
          <a:p>
            <a:r>
              <a:rPr lang="en-US" dirty="0" smtClean="0"/>
              <a:t>It is a soft fruit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a pineapple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" t="2703" r="2039" b="2561"/>
          <a:stretch/>
        </p:blipFill>
        <p:spPr bwMode="auto">
          <a:xfrm>
            <a:off x="4764504" y="1792704"/>
            <a:ext cx="3839943" cy="382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8429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is 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</a:t>
            </a:r>
            <a:r>
              <a:rPr lang="en-US" dirty="0" smtClean="0"/>
              <a:t>is yellow or orange.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 grows on trees.</a:t>
            </a:r>
          </a:p>
          <a:p>
            <a:endParaRPr lang="en-US" dirty="0"/>
          </a:p>
          <a:p>
            <a:r>
              <a:rPr lang="en-US" dirty="0" smtClean="0"/>
              <a:t>It is round.</a:t>
            </a:r>
          </a:p>
          <a:p>
            <a:endParaRPr lang="en-US" dirty="0"/>
          </a:p>
          <a:p>
            <a:r>
              <a:rPr lang="en-US" dirty="0" smtClean="0"/>
              <a:t>It has a big seed inside of it.</a:t>
            </a:r>
          </a:p>
          <a:p>
            <a:endParaRPr lang="en-US" dirty="0"/>
          </a:p>
          <a:p>
            <a:r>
              <a:rPr lang="en-US" dirty="0" smtClean="0"/>
              <a:t>It is a hard fruit.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a mango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" b="9741"/>
          <a:stretch/>
        </p:blipFill>
        <p:spPr bwMode="auto">
          <a:xfrm>
            <a:off x="4800600" y="2369344"/>
            <a:ext cx="3705726" cy="240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4761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is 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It </a:t>
            </a:r>
            <a:r>
              <a:rPr lang="en-US" dirty="0" smtClean="0"/>
              <a:t>can be green or brown.</a:t>
            </a:r>
          </a:p>
          <a:p>
            <a:endParaRPr lang="en-US" dirty="0"/>
          </a:p>
          <a:p>
            <a:r>
              <a:rPr lang="en-US" dirty="0" smtClean="0"/>
              <a:t>It is white on the inside.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 is round.</a:t>
            </a:r>
          </a:p>
          <a:p>
            <a:endParaRPr lang="en-US" dirty="0"/>
          </a:p>
          <a:p>
            <a:r>
              <a:rPr lang="en-US" dirty="0" smtClean="0"/>
              <a:t>It is har</a:t>
            </a:r>
            <a:r>
              <a:rPr lang="en-US" dirty="0"/>
              <a:t>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It has water inside.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a coconut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66423"/>
            <a:ext cx="4038600" cy="195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8429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is 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It </a:t>
            </a:r>
            <a:r>
              <a:rPr lang="en-US" dirty="0" smtClean="0"/>
              <a:t>is brown on the outside.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 is green on the inside.</a:t>
            </a:r>
          </a:p>
          <a:p>
            <a:endParaRPr lang="en-US" dirty="0"/>
          </a:p>
          <a:p>
            <a:r>
              <a:rPr lang="en-US" dirty="0" smtClean="0"/>
              <a:t>It is round and hairy.</a:t>
            </a:r>
          </a:p>
          <a:p>
            <a:endParaRPr lang="en-US" dirty="0"/>
          </a:p>
          <a:p>
            <a:r>
              <a:rPr lang="en-US" dirty="0" smtClean="0"/>
              <a:t>It is small.</a:t>
            </a:r>
          </a:p>
          <a:p>
            <a:endParaRPr lang="en-US" dirty="0"/>
          </a:p>
          <a:p>
            <a:r>
              <a:rPr lang="en-US" dirty="0" smtClean="0"/>
              <a:t>It is a soft fruit.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a kiwi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95525"/>
            <a:ext cx="4038600" cy="16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8429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is 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</a:t>
            </a:r>
            <a:r>
              <a:rPr lang="en-US" dirty="0" smtClean="0"/>
              <a:t>can be red or green.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 grows on trees.</a:t>
            </a:r>
          </a:p>
          <a:p>
            <a:endParaRPr lang="en-US" dirty="0"/>
          </a:p>
          <a:p>
            <a:r>
              <a:rPr lang="en-US" dirty="0" smtClean="0"/>
              <a:t>It is round.</a:t>
            </a:r>
          </a:p>
          <a:p>
            <a:endParaRPr lang="en-US" dirty="0"/>
          </a:p>
          <a:p>
            <a:r>
              <a:rPr lang="en-US" dirty="0" smtClean="0"/>
              <a:t>It is a hard fruit.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an apple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88369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2831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is 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</a:t>
            </a:r>
            <a:r>
              <a:rPr lang="en-US" dirty="0" smtClean="0"/>
              <a:t>is orange.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 grows on trees.</a:t>
            </a:r>
          </a:p>
          <a:p>
            <a:endParaRPr lang="en-US" dirty="0"/>
          </a:p>
          <a:p>
            <a:r>
              <a:rPr lang="en-US" dirty="0" smtClean="0"/>
              <a:t>It is round.</a:t>
            </a:r>
          </a:p>
          <a:p>
            <a:endParaRPr lang="en-US" dirty="0"/>
          </a:p>
          <a:p>
            <a:r>
              <a:rPr lang="en-US" dirty="0" smtClean="0"/>
              <a:t>You need to peel it.</a:t>
            </a:r>
          </a:p>
          <a:p>
            <a:endParaRPr lang="en-US" dirty="0"/>
          </a:p>
          <a:p>
            <a:r>
              <a:rPr lang="en-US" dirty="0" smtClean="0"/>
              <a:t>It is soft inside.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an orange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49442"/>
            <a:ext cx="4038600" cy="210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118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is 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</a:t>
            </a:r>
            <a:r>
              <a:rPr lang="en-US" dirty="0" smtClean="0"/>
              <a:t>is yellow.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 grows on trees.</a:t>
            </a:r>
          </a:p>
          <a:p>
            <a:endParaRPr lang="en-US" dirty="0"/>
          </a:p>
          <a:p>
            <a:r>
              <a:rPr lang="en-US" dirty="0" smtClean="0"/>
              <a:t>It is long.</a:t>
            </a:r>
          </a:p>
          <a:p>
            <a:endParaRPr lang="en-US" dirty="0"/>
          </a:p>
          <a:p>
            <a:r>
              <a:rPr lang="en-US" dirty="0" smtClean="0"/>
              <a:t>You need to peel it.</a:t>
            </a:r>
          </a:p>
          <a:p>
            <a:endParaRPr lang="en-US" dirty="0"/>
          </a:p>
          <a:p>
            <a:r>
              <a:rPr lang="en-US" dirty="0" smtClean="0"/>
              <a:t>It is soft inside.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a banana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942" y="1673225"/>
            <a:ext cx="2971115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4761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is 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</a:t>
            </a:r>
            <a:r>
              <a:rPr lang="en-US" dirty="0" smtClean="0"/>
              <a:t>can be green, red or purple.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 grows on vines.</a:t>
            </a:r>
          </a:p>
          <a:p>
            <a:endParaRPr lang="en-US" dirty="0"/>
          </a:p>
          <a:p>
            <a:r>
              <a:rPr lang="en-US" dirty="0" smtClean="0"/>
              <a:t>It is round.</a:t>
            </a:r>
          </a:p>
          <a:p>
            <a:endParaRPr lang="en-US" dirty="0"/>
          </a:p>
          <a:p>
            <a:r>
              <a:rPr lang="en-US" dirty="0" smtClean="0"/>
              <a:t>It is small.</a:t>
            </a:r>
          </a:p>
          <a:p>
            <a:endParaRPr lang="en-US" dirty="0"/>
          </a:p>
          <a:p>
            <a:r>
              <a:rPr lang="en-US" dirty="0" smtClean="0"/>
              <a:t>It is a soft fruit.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a grape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58567"/>
            <a:ext cx="4038600" cy="268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4761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is 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red.</a:t>
            </a:r>
          </a:p>
          <a:p>
            <a:endParaRPr lang="en-US" dirty="0"/>
          </a:p>
          <a:p>
            <a:r>
              <a:rPr lang="en-US" dirty="0" smtClean="0"/>
              <a:t>It grows on runners.</a:t>
            </a:r>
          </a:p>
          <a:p>
            <a:endParaRPr lang="en-US" dirty="0"/>
          </a:p>
          <a:p>
            <a:r>
              <a:rPr lang="en-US" dirty="0" smtClean="0"/>
              <a:t>It is round.</a:t>
            </a:r>
          </a:p>
          <a:p>
            <a:endParaRPr lang="en-US" dirty="0"/>
          </a:p>
          <a:p>
            <a:r>
              <a:rPr lang="en-US" dirty="0" smtClean="0"/>
              <a:t>It is small.</a:t>
            </a:r>
          </a:p>
          <a:p>
            <a:endParaRPr lang="en-US" dirty="0"/>
          </a:p>
          <a:p>
            <a:r>
              <a:rPr lang="en-US" dirty="0" smtClean="0"/>
              <a:t>It is a soft fruit.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a strawberry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545556"/>
            <a:ext cx="20955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8429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is 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yellow.</a:t>
            </a:r>
          </a:p>
          <a:p>
            <a:endParaRPr lang="en-US" dirty="0"/>
          </a:p>
          <a:p>
            <a:r>
              <a:rPr lang="en-US" dirty="0" smtClean="0"/>
              <a:t>It grows on trees.</a:t>
            </a:r>
          </a:p>
          <a:p>
            <a:endParaRPr lang="en-US" dirty="0"/>
          </a:p>
          <a:p>
            <a:r>
              <a:rPr lang="en-US" dirty="0" smtClean="0"/>
              <a:t>It is round.</a:t>
            </a:r>
          </a:p>
          <a:p>
            <a:endParaRPr lang="en-US" dirty="0"/>
          </a:p>
          <a:p>
            <a:r>
              <a:rPr lang="en-US" dirty="0" smtClean="0"/>
              <a:t>It is sour.</a:t>
            </a:r>
          </a:p>
          <a:p>
            <a:endParaRPr lang="en-US" dirty="0"/>
          </a:p>
          <a:p>
            <a:r>
              <a:rPr lang="en-US" dirty="0" smtClean="0"/>
              <a:t>It is a soft fruit.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a lemon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83544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9755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is 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green.</a:t>
            </a:r>
          </a:p>
          <a:p>
            <a:endParaRPr lang="en-US" dirty="0"/>
          </a:p>
          <a:p>
            <a:r>
              <a:rPr lang="en-US" dirty="0" smtClean="0"/>
              <a:t>It grows on trees.</a:t>
            </a:r>
          </a:p>
          <a:p>
            <a:endParaRPr lang="en-US" dirty="0"/>
          </a:p>
          <a:p>
            <a:r>
              <a:rPr lang="en-US" dirty="0" smtClean="0"/>
              <a:t>It is round.</a:t>
            </a:r>
          </a:p>
          <a:p>
            <a:endParaRPr lang="en-US" dirty="0"/>
          </a:p>
          <a:p>
            <a:r>
              <a:rPr lang="en-US" dirty="0" smtClean="0"/>
              <a:t>It has a unique shape.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a pear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280831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0974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is 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is green on the </a:t>
            </a:r>
            <a:r>
              <a:rPr lang="en-US" dirty="0" smtClean="0"/>
              <a:t>outside</a:t>
            </a:r>
          </a:p>
          <a:p>
            <a:endParaRPr lang="en-US" dirty="0"/>
          </a:p>
          <a:p>
            <a:r>
              <a:rPr lang="en-US" dirty="0" smtClean="0"/>
              <a:t>It is red on the inside.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 grows on vines.</a:t>
            </a:r>
          </a:p>
          <a:p>
            <a:endParaRPr lang="en-US" dirty="0"/>
          </a:p>
          <a:p>
            <a:r>
              <a:rPr lang="en-US" dirty="0" smtClean="0"/>
              <a:t>It is big and round.</a:t>
            </a:r>
          </a:p>
          <a:p>
            <a:endParaRPr lang="en-US" dirty="0"/>
          </a:p>
          <a:p>
            <a:r>
              <a:rPr lang="en-US" dirty="0" smtClean="0"/>
              <a:t>It is soft on the inside.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a watermelon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97844"/>
            <a:ext cx="4038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4761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220</TotalTime>
  <Words>427</Words>
  <Application>Microsoft Office PowerPoint</Application>
  <PresentationFormat>On-screen Show (4:3)</PresentationFormat>
  <Paragraphs>132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Clarity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am I?</dc:title>
  <dc:creator>sunkidsEDU@gmail.com</dc:creator>
  <cp:lastModifiedBy>sunkidsEDU@gmail.com</cp:lastModifiedBy>
  <cp:revision>19</cp:revision>
  <dcterms:created xsi:type="dcterms:W3CDTF">2020-03-11T06:44:52Z</dcterms:created>
  <dcterms:modified xsi:type="dcterms:W3CDTF">2020-03-13T02:11:43Z</dcterms:modified>
</cp:coreProperties>
</file>