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6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Greg’s English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sleep here.</a:t>
            </a:r>
          </a:p>
          <a:p>
            <a:endParaRPr lang="en-US" dirty="0"/>
          </a:p>
          <a:p>
            <a:r>
              <a:rPr lang="en-US" dirty="0" smtClean="0"/>
              <a:t>There is a bed.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There is a wardrobe.</a:t>
            </a:r>
          </a:p>
          <a:p>
            <a:endParaRPr lang="en-US" dirty="0"/>
          </a:p>
          <a:p>
            <a:r>
              <a:rPr lang="en-US" dirty="0" smtClean="0"/>
              <a:t>You keep clothes in this room.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bedroom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7731"/>
            <a:ext cx="4038600" cy="27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use toilet.</a:t>
            </a:r>
          </a:p>
          <a:p>
            <a:endParaRPr lang="en-US" dirty="0"/>
          </a:p>
          <a:p>
            <a:r>
              <a:rPr lang="en-US" dirty="0" smtClean="0"/>
              <a:t>There is a sink.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There is a shower and bathtub.</a:t>
            </a:r>
          </a:p>
          <a:p>
            <a:endParaRPr lang="en-US" dirty="0"/>
          </a:p>
          <a:p>
            <a:r>
              <a:rPr lang="en-US" dirty="0" smtClean="0"/>
              <a:t>You can wash yourself.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bathroom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31" y="1673225"/>
            <a:ext cx="3843338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955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 cook here.</a:t>
            </a:r>
          </a:p>
          <a:p>
            <a:endParaRPr lang="en-US" dirty="0"/>
          </a:p>
          <a:p>
            <a:r>
              <a:rPr lang="en-US" dirty="0" smtClean="0"/>
              <a:t>There is a sink</a:t>
            </a:r>
          </a:p>
          <a:p>
            <a:endParaRPr lang="en-US" dirty="0"/>
          </a:p>
          <a:p>
            <a:r>
              <a:rPr lang="en-US" dirty="0" smtClean="0"/>
              <a:t>There is a fridge.</a:t>
            </a:r>
          </a:p>
          <a:p>
            <a:endParaRPr lang="en-US" dirty="0"/>
          </a:p>
          <a:p>
            <a:r>
              <a:rPr lang="en-US" dirty="0" smtClean="0"/>
              <a:t>You keep food here.</a:t>
            </a:r>
          </a:p>
          <a:p>
            <a:endParaRPr lang="en-US" dirty="0"/>
          </a:p>
          <a:p>
            <a:r>
              <a:rPr lang="en-US" dirty="0" smtClean="0"/>
              <a:t>There is a hob and oven to cook.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kitchen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24" y="1673225"/>
            <a:ext cx="3849352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99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watch TV.</a:t>
            </a:r>
          </a:p>
          <a:p>
            <a:endParaRPr lang="en-US" dirty="0"/>
          </a:p>
          <a:p>
            <a:r>
              <a:rPr lang="en-US" dirty="0" smtClean="0"/>
              <a:t>There is a sofa.</a:t>
            </a:r>
          </a:p>
          <a:p>
            <a:endParaRPr lang="en-US" dirty="0"/>
          </a:p>
          <a:p>
            <a:r>
              <a:rPr lang="en-US" dirty="0" smtClean="0"/>
              <a:t>It is a place for family gatherings.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living room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41" y="1673225"/>
            <a:ext cx="2846917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99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eat here.</a:t>
            </a:r>
          </a:p>
          <a:p>
            <a:endParaRPr lang="en-US" dirty="0"/>
          </a:p>
          <a:p>
            <a:r>
              <a:rPr lang="en-US" dirty="0" smtClean="0"/>
              <a:t>There is a big table.</a:t>
            </a:r>
          </a:p>
          <a:p>
            <a:endParaRPr lang="en-US" dirty="0"/>
          </a:p>
          <a:p>
            <a:r>
              <a:rPr lang="en-US" dirty="0" smtClean="0"/>
              <a:t>There are many chairs.</a:t>
            </a:r>
          </a:p>
          <a:p>
            <a:endParaRPr lang="en-US" dirty="0"/>
          </a:p>
          <a:p>
            <a:r>
              <a:rPr lang="en-US" dirty="0" smtClean="0"/>
              <a:t>It is a place for family gatherings.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dining room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2" y="1866106"/>
            <a:ext cx="3457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99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store things 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You can keep a car in here.</a:t>
            </a:r>
          </a:p>
          <a:p>
            <a:endParaRPr lang="en-US" dirty="0"/>
          </a:p>
          <a:p>
            <a:r>
              <a:rPr lang="en-US" dirty="0" smtClean="0"/>
              <a:t>The room can be dark and dirty.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garage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8694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99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345</TotalTime>
  <Words>199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I?</dc:title>
  <dc:creator>sunkidsEDU@gmail.com</dc:creator>
  <cp:lastModifiedBy>sunkidsEDU@gmail.com</cp:lastModifiedBy>
  <cp:revision>24</cp:revision>
  <dcterms:created xsi:type="dcterms:W3CDTF">2020-03-11T06:44:52Z</dcterms:created>
  <dcterms:modified xsi:type="dcterms:W3CDTF">2020-03-13T05:29:48Z</dcterms:modified>
</cp:coreProperties>
</file>