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62" r:id="rId4"/>
    <p:sldId id="263" r:id="rId5"/>
    <p:sldId id="258" r:id="rId6"/>
    <p:sldId id="259" r:id="rId7"/>
    <p:sldId id="260" r:id="rId8"/>
    <p:sldId id="261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AC0F-9BBD-483A-9CE0-AF201A8385AD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AC0F-9BBD-483A-9CE0-AF201A8385AD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AC0F-9BBD-483A-9CE0-AF201A8385AD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AC0F-9BBD-483A-9CE0-AF201A8385AD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AC0F-9BBD-483A-9CE0-AF201A8385AD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AC0F-9BBD-483A-9CE0-AF201A8385AD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AC0F-9BBD-483A-9CE0-AF201A8385AD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AC0F-9BBD-483A-9CE0-AF201A8385AD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AC0F-9BBD-483A-9CE0-AF201A8385AD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AC0F-9BBD-483A-9CE0-AF201A8385AD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BBAC0F-9BBD-483A-9CE0-AF201A8385AD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E8BBAC0F-9BBD-483A-9CE0-AF201A8385AD}" type="datetimeFigureOut">
              <a:rPr lang="en-US" smtClean="0"/>
              <a:t>3/19/2020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571F77E0-3DFC-4DB8-88A3-2F2BA5DC7EE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Mr</a:t>
            </a:r>
            <a:r>
              <a:rPr lang="en-US" dirty="0" smtClean="0"/>
              <a:t> Greg’s English Cloud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83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has a screen.</a:t>
            </a:r>
          </a:p>
          <a:p>
            <a:endParaRPr lang="en-US" dirty="0"/>
          </a:p>
          <a:p>
            <a:r>
              <a:rPr lang="en-US" dirty="0" smtClean="0"/>
              <a:t>It has a keyboard.</a:t>
            </a:r>
          </a:p>
          <a:p>
            <a:endParaRPr lang="en-US" dirty="0"/>
          </a:p>
          <a:p>
            <a:r>
              <a:rPr lang="en-US" dirty="0" smtClean="0"/>
              <a:t>It can use the internet.</a:t>
            </a:r>
          </a:p>
          <a:p>
            <a:endParaRPr lang="en-US" dirty="0"/>
          </a:p>
          <a:p>
            <a:r>
              <a:rPr lang="en-US" dirty="0" smtClean="0"/>
              <a:t>It needs electricity.</a:t>
            </a:r>
          </a:p>
          <a:p>
            <a:endParaRPr lang="en-US" dirty="0"/>
          </a:p>
          <a:p>
            <a:r>
              <a:rPr lang="en-US" dirty="0" smtClean="0"/>
              <a:t>It is used for work.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573325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 is </a:t>
            </a:r>
            <a:r>
              <a:rPr lang="en-US" sz="2800" dirty="0" smtClean="0"/>
              <a:t>a computer!</a:t>
            </a:r>
            <a:endParaRPr lang="en-US" sz="28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928" y="1484784"/>
            <a:ext cx="403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52485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is on the wall.</a:t>
            </a:r>
          </a:p>
          <a:p>
            <a:endParaRPr lang="en-US" dirty="0"/>
          </a:p>
          <a:p>
            <a:r>
              <a:rPr lang="en-US" dirty="0" smtClean="0"/>
              <a:t>It can show the time.</a:t>
            </a:r>
          </a:p>
          <a:p>
            <a:endParaRPr lang="en-US" dirty="0"/>
          </a:p>
          <a:p>
            <a:r>
              <a:rPr lang="en-US" dirty="0" smtClean="0"/>
              <a:t>It has 12 numbers on it.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573325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 is </a:t>
            </a:r>
            <a:r>
              <a:rPr lang="en-US" sz="2800" dirty="0" smtClean="0"/>
              <a:t>a clock!</a:t>
            </a:r>
            <a:endParaRPr lang="en-US" sz="28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12950"/>
            <a:ext cx="3432274" cy="34322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638951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have four legs.</a:t>
            </a:r>
          </a:p>
          <a:p>
            <a:endParaRPr lang="en-US" dirty="0"/>
          </a:p>
          <a:p>
            <a:r>
              <a:rPr lang="en-US" dirty="0" smtClean="0"/>
              <a:t>You put things on it.</a:t>
            </a:r>
          </a:p>
          <a:p>
            <a:endParaRPr lang="en-US" dirty="0"/>
          </a:p>
          <a:p>
            <a:r>
              <a:rPr lang="en-US" dirty="0" smtClean="0"/>
              <a:t>You shouldn’t sit or stand on it.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573325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 is </a:t>
            </a:r>
            <a:r>
              <a:rPr lang="en-US" sz="2800" dirty="0" smtClean="0"/>
              <a:t>a desk!</a:t>
            </a:r>
            <a:endParaRPr lang="en-US" sz="28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12950"/>
            <a:ext cx="3452192" cy="3452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412323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have four legs.</a:t>
            </a:r>
          </a:p>
          <a:p>
            <a:endParaRPr lang="en-US" dirty="0"/>
          </a:p>
          <a:p>
            <a:r>
              <a:rPr lang="en-US" dirty="0" smtClean="0"/>
              <a:t>You can sit on me.</a:t>
            </a:r>
          </a:p>
          <a:p>
            <a:endParaRPr lang="en-US" dirty="0"/>
          </a:p>
          <a:p>
            <a:r>
              <a:rPr lang="en-US" dirty="0" smtClean="0"/>
              <a:t>Only one person can sit on me at a time.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573325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 is </a:t>
            </a:r>
            <a:r>
              <a:rPr lang="en-US" sz="2800" dirty="0" smtClean="0"/>
              <a:t>a chair!</a:t>
            </a:r>
            <a:endParaRPr lang="en-US" sz="28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12950"/>
            <a:ext cx="3576290" cy="3576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7469393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is long.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You use it to write.</a:t>
            </a:r>
          </a:p>
          <a:p>
            <a:endParaRPr lang="en-US" dirty="0"/>
          </a:p>
          <a:p>
            <a:r>
              <a:rPr lang="en-US" dirty="0" smtClean="0"/>
              <a:t>You can use it to draw.</a:t>
            </a:r>
          </a:p>
          <a:p>
            <a:endParaRPr lang="en-US" dirty="0"/>
          </a:p>
          <a:p>
            <a:r>
              <a:rPr lang="en-US" dirty="0" smtClean="0"/>
              <a:t>You use it on paper.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573325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 is a pencil!</a:t>
            </a:r>
            <a:endParaRPr lang="en-US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318" y="1673225"/>
            <a:ext cx="3916363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133073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is </a:t>
            </a:r>
            <a:r>
              <a:rPr lang="en-US" dirty="0" smtClean="0"/>
              <a:t>used for broken pencils.</a:t>
            </a:r>
          </a:p>
          <a:p>
            <a:endParaRPr lang="en-US" dirty="0"/>
          </a:p>
          <a:p>
            <a:r>
              <a:rPr lang="en-US" dirty="0" smtClean="0"/>
              <a:t>It has a sharp blade.</a:t>
            </a:r>
          </a:p>
          <a:p>
            <a:endParaRPr lang="en-US" dirty="0"/>
          </a:p>
          <a:p>
            <a:r>
              <a:rPr lang="en-US" dirty="0" smtClean="0"/>
              <a:t>It can make a mess.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573325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 is a </a:t>
            </a:r>
            <a:r>
              <a:rPr lang="en-US" sz="2800" dirty="0" smtClean="0"/>
              <a:t>pencil sharpener!</a:t>
            </a:r>
            <a:endParaRPr lang="en-US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928" y="1556792"/>
            <a:ext cx="403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232182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is long.</a:t>
            </a:r>
            <a:endParaRPr lang="en-US" dirty="0"/>
          </a:p>
          <a:p>
            <a:endParaRPr lang="en-US" dirty="0"/>
          </a:p>
          <a:p>
            <a:r>
              <a:rPr lang="en-US" dirty="0" smtClean="0"/>
              <a:t>You use it to write.</a:t>
            </a:r>
          </a:p>
          <a:p>
            <a:endParaRPr lang="en-US" dirty="0"/>
          </a:p>
          <a:p>
            <a:r>
              <a:rPr lang="en-US" dirty="0" smtClean="0"/>
              <a:t>You can use it to draw.</a:t>
            </a:r>
          </a:p>
          <a:p>
            <a:endParaRPr lang="en-US" dirty="0"/>
          </a:p>
          <a:p>
            <a:r>
              <a:rPr lang="en-US" dirty="0" smtClean="0"/>
              <a:t>You cannot erase it.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573325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 is a </a:t>
            </a:r>
            <a:r>
              <a:rPr lang="en-US" sz="2800" dirty="0" smtClean="0"/>
              <a:t>pen!</a:t>
            </a:r>
            <a:endParaRPr lang="en-US" sz="2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686050"/>
            <a:ext cx="4038600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2109326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is made of rubber.</a:t>
            </a:r>
          </a:p>
          <a:p>
            <a:endParaRPr lang="en-US" dirty="0"/>
          </a:p>
          <a:p>
            <a:r>
              <a:rPr lang="en-US" dirty="0" smtClean="0"/>
              <a:t>It can take away mistakes from pencil.</a:t>
            </a:r>
          </a:p>
          <a:p>
            <a:endParaRPr lang="en-US" dirty="0"/>
          </a:p>
          <a:p>
            <a:r>
              <a:rPr lang="en-US" dirty="0" smtClean="0"/>
              <a:t>It is sometimes on the end of a pencil.</a:t>
            </a:r>
          </a:p>
          <a:p>
            <a:endParaRPr lang="en-US" dirty="0"/>
          </a:p>
          <a:p>
            <a:r>
              <a:rPr lang="en-US" dirty="0" smtClean="0"/>
              <a:t>Usually it is white.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573325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 is an eraser!</a:t>
            </a:r>
            <a:endParaRPr lang="en-US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318" y="1673225"/>
            <a:ext cx="3916363" cy="3916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88609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is straight.</a:t>
            </a:r>
          </a:p>
          <a:p>
            <a:endParaRPr lang="en-US" dirty="0"/>
          </a:p>
          <a:p>
            <a:r>
              <a:rPr lang="en-US" dirty="0" smtClean="0"/>
              <a:t>It is used to measure things.</a:t>
            </a:r>
          </a:p>
          <a:p>
            <a:endParaRPr lang="en-US" dirty="0"/>
          </a:p>
          <a:p>
            <a:r>
              <a:rPr lang="en-US" dirty="0" smtClean="0"/>
              <a:t>You can draw straight lines.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573325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 is a ruler!</a:t>
            </a:r>
            <a:endParaRPr lang="en-US" sz="2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012950"/>
            <a:ext cx="3668216" cy="3668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969262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is </a:t>
            </a:r>
            <a:r>
              <a:rPr lang="en-US" dirty="0" smtClean="0"/>
              <a:t>on the wall.</a:t>
            </a:r>
          </a:p>
          <a:p>
            <a:endParaRPr lang="en-US" dirty="0"/>
          </a:p>
          <a:p>
            <a:r>
              <a:rPr lang="en-US" dirty="0" smtClean="0"/>
              <a:t>The teacher writes on it.</a:t>
            </a:r>
          </a:p>
          <a:p>
            <a:endParaRPr lang="en-US" dirty="0"/>
          </a:p>
          <a:p>
            <a:r>
              <a:rPr lang="en-US" dirty="0" smtClean="0"/>
              <a:t>You need to use a pen.</a:t>
            </a:r>
          </a:p>
          <a:p>
            <a:endParaRPr lang="en-US" dirty="0"/>
          </a:p>
          <a:p>
            <a:r>
              <a:rPr lang="en-US" dirty="0" smtClean="0"/>
              <a:t>It is white.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573325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 is a </a:t>
            </a:r>
            <a:r>
              <a:rPr lang="en-US" sz="2800" dirty="0" smtClean="0"/>
              <a:t>whiteboard!</a:t>
            </a:r>
            <a:endParaRPr lang="en-US" sz="2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848" y="1556792"/>
            <a:ext cx="403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069107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</a:t>
            </a:r>
            <a:r>
              <a:rPr lang="en-US" dirty="0" smtClean="0"/>
              <a:t>has many pages.</a:t>
            </a:r>
          </a:p>
          <a:p>
            <a:endParaRPr lang="en-US" dirty="0"/>
          </a:p>
          <a:p>
            <a:r>
              <a:rPr lang="en-US" dirty="0" smtClean="0"/>
              <a:t>You can read it.</a:t>
            </a:r>
          </a:p>
          <a:p>
            <a:endParaRPr lang="en-US" dirty="0"/>
          </a:p>
          <a:p>
            <a:r>
              <a:rPr lang="en-US" dirty="0" smtClean="0"/>
              <a:t>You can write in it.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573325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 is a </a:t>
            </a:r>
            <a:r>
              <a:rPr lang="en-US" sz="2800" dirty="0" smtClean="0"/>
              <a:t>book!</a:t>
            </a:r>
            <a:endParaRPr lang="en-US" sz="2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224782"/>
            <a:ext cx="2759968" cy="2759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98293164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It joins papers together.</a:t>
            </a:r>
          </a:p>
          <a:p>
            <a:endParaRPr lang="en-US" dirty="0"/>
          </a:p>
          <a:p>
            <a:r>
              <a:rPr lang="en-US" dirty="0" smtClean="0"/>
              <a:t>A teacher uses it a lot.</a:t>
            </a:r>
          </a:p>
          <a:p>
            <a:endParaRPr lang="en-US" dirty="0"/>
          </a:p>
          <a:p>
            <a:r>
              <a:rPr lang="en-US" dirty="0" smtClean="0"/>
              <a:t>It makes a click noise.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644008" y="5733256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It is a </a:t>
            </a:r>
            <a:r>
              <a:rPr lang="en-US" sz="2800" dirty="0" smtClean="0"/>
              <a:t>stapler!</a:t>
            </a:r>
            <a:endParaRPr lang="en-US" sz="2800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196" y="1628800"/>
            <a:ext cx="40386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640119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299</TotalTime>
  <Words>370</Words>
  <Application>Microsoft Office PowerPoint</Application>
  <PresentationFormat>On-screen Show (4:3)</PresentationFormat>
  <Paragraphs>127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Clarity</vt:lpstr>
      <vt:lpstr>What IS IT?</vt:lpstr>
      <vt:lpstr>What is it?</vt:lpstr>
      <vt:lpstr>What is it?</vt:lpstr>
      <vt:lpstr>What is it?</vt:lpstr>
      <vt:lpstr>What is it?</vt:lpstr>
      <vt:lpstr>What is it?</vt:lpstr>
      <vt:lpstr>What is it?</vt:lpstr>
      <vt:lpstr>What is it?</vt:lpstr>
      <vt:lpstr>What is it?</vt:lpstr>
      <vt:lpstr>What is it?</vt:lpstr>
      <vt:lpstr>What is it?</vt:lpstr>
      <vt:lpstr>What is it?</vt:lpstr>
      <vt:lpstr>What is it?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am I?</dc:title>
  <dc:creator>sunkidsEDU@gmail.com</dc:creator>
  <cp:lastModifiedBy>sunkidsEDU@gmail.com</cp:lastModifiedBy>
  <cp:revision>28</cp:revision>
  <dcterms:created xsi:type="dcterms:W3CDTF">2020-03-11T06:44:52Z</dcterms:created>
  <dcterms:modified xsi:type="dcterms:W3CDTF">2020-03-19T06:01:21Z</dcterms:modified>
</cp:coreProperties>
</file>