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64" r:id="rId4"/>
    <p:sldId id="263" r:id="rId5"/>
    <p:sldId id="265" r:id="rId6"/>
    <p:sldId id="266" r:id="rId7"/>
    <p:sldId id="267" r:id="rId8"/>
    <p:sldId id="268" r:id="rId9"/>
    <p:sldId id="26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08" y="-7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AC0F-9BBD-483A-9CE0-AF201A8385AD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77E0-3DFC-4DB8-88A3-2F2BA5DC7EE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AC0F-9BBD-483A-9CE0-AF201A8385AD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77E0-3DFC-4DB8-88A3-2F2BA5DC7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AC0F-9BBD-483A-9CE0-AF201A8385AD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77E0-3DFC-4DB8-88A3-2F2BA5DC7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AC0F-9BBD-483A-9CE0-AF201A8385AD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77E0-3DFC-4DB8-88A3-2F2BA5DC7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AC0F-9BBD-483A-9CE0-AF201A8385AD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77E0-3DFC-4DB8-88A3-2F2BA5DC7EE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AC0F-9BBD-483A-9CE0-AF201A8385AD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77E0-3DFC-4DB8-88A3-2F2BA5DC7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AC0F-9BBD-483A-9CE0-AF201A8385AD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77E0-3DFC-4DB8-88A3-2F2BA5DC7EE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AC0F-9BBD-483A-9CE0-AF201A8385AD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77E0-3DFC-4DB8-88A3-2F2BA5DC7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AC0F-9BBD-483A-9CE0-AF201A8385AD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77E0-3DFC-4DB8-88A3-2F2BA5DC7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AC0F-9BBD-483A-9CE0-AF201A8385AD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77E0-3DFC-4DB8-88A3-2F2BA5DC7EE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AC0F-9BBD-483A-9CE0-AF201A8385AD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77E0-3DFC-4DB8-88A3-2F2BA5DC7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8BBAC0F-9BBD-483A-9CE0-AF201A8385AD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71F77E0-3DFC-4DB8-88A3-2F2BA5DC7E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Mr</a:t>
            </a:r>
            <a:r>
              <a:rPr lang="en-US" dirty="0" smtClean="0"/>
              <a:t> Greg’s English Cloud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3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are two teams.</a:t>
            </a:r>
          </a:p>
          <a:p>
            <a:endParaRPr lang="en-US" dirty="0"/>
          </a:p>
          <a:p>
            <a:r>
              <a:rPr lang="en-US" dirty="0" smtClean="0"/>
              <a:t>There are eleven players per team.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They kick the ball into a net.</a:t>
            </a:r>
          </a:p>
          <a:p>
            <a:endParaRPr lang="en-US" dirty="0"/>
          </a:p>
          <a:p>
            <a:r>
              <a:rPr lang="en-US" dirty="0" smtClean="0"/>
              <a:t>They can’t touch the ball with their hands.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57332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is </a:t>
            </a:r>
            <a:r>
              <a:rPr lang="en-US" sz="2800" dirty="0" smtClean="0"/>
              <a:t>football!</a:t>
            </a:r>
            <a:endParaRPr lang="en-US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56600"/>
            <a:ext cx="4038600" cy="27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2831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are two teams.</a:t>
            </a:r>
          </a:p>
          <a:p>
            <a:endParaRPr lang="en-US" dirty="0"/>
          </a:p>
          <a:p>
            <a:r>
              <a:rPr lang="en-US" dirty="0" smtClean="0"/>
              <a:t>There are five players per team.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They throw the ball into a basket.</a:t>
            </a:r>
          </a:p>
          <a:p>
            <a:endParaRPr lang="en-US" dirty="0"/>
          </a:p>
          <a:p>
            <a:r>
              <a:rPr lang="en-US" dirty="0" smtClean="0"/>
              <a:t>They can’t kick the ball.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57332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</a:t>
            </a:r>
            <a:r>
              <a:rPr lang="en-US" sz="2800" dirty="0" smtClean="0"/>
              <a:t>is basketball!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0393"/>
            <a:ext cx="4038600" cy="300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421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There are two or four players.</a:t>
            </a:r>
          </a:p>
          <a:p>
            <a:endParaRPr lang="en-US" dirty="0"/>
          </a:p>
          <a:p>
            <a:r>
              <a:rPr lang="en-US" dirty="0" smtClean="0"/>
              <a:t>You can play singles or doubles.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They hit the ball over a net.</a:t>
            </a:r>
          </a:p>
          <a:p>
            <a:endParaRPr lang="en-US" dirty="0"/>
          </a:p>
          <a:p>
            <a:r>
              <a:rPr lang="en-US" dirty="0" smtClean="0"/>
              <a:t>They have to hit it with a racket.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57332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</a:t>
            </a:r>
            <a:r>
              <a:rPr lang="en-US" sz="2800" dirty="0" smtClean="0"/>
              <a:t>is tennis!</a:t>
            </a:r>
            <a:endParaRPr lang="en-U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5543"/>
            <a:ext cx="4038600" cy="269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5814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You can play by yourself.</a:t>
            </a:r>
          </a:p>
          <a:p>
            <a:endParaRPr lang="en-US" dirty="0"/>
          </a:p>
          <a:p>
            <a:r>
              <a:rPr lang="en-US" dirty="0" smtClean="0"/>
              <a:t>You need to get the ball in the hole.</a:t>
            </a:r>
          </a:p>
          <a:p>
            <a:endParaRPr lang="en-US" dirty="0"/>
          </a:p>
          <a:p>
            <a:r>
              <a:rPr lang="en-US" dirty="0" smtClean="0"/>
              <a:t>You use a club to hit the ball.</a:t>
            </a:r>
          </a:p>
          <a:p>
            <a:endParaRPr lang="en-US" dirty="0"/>
          </a:p>
          <a:p>
            <a:r>
              <a:rPr lang="en-US" dirty="0" smtClean="0"/>
              <a:t>There are 18 holes per course.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57332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</a:t>
            </a:r>
            <a:r>
              <a:rPr lang="en-US" sz="2800" dirty="0" smtClean="0"/>
              <a:t>is golf!</a:t>
            </a:r>
            <a:endParaRPr lang="en-US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23662"/>
            <a:ext cx="4038600" cy="301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421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can play by yourself.</a:t>
            </a:r>
          </a:p>
          <a:p>
            <a:endParaRPr lang="en-US" dirty="0"/>
          </a:p>
          <a:p>
            <a:r>
              <a:rPr lang="en-US" dirty="0" smtClean="0"/>
              <a:t>You can do this in th</a:t>
            </a:r>
            <a:r>
              <a:rPr lang="en-US" dirty="0" smtClean="0"/>
              <a:t>e sea or in a pool.</a:t>
            </a:r>
          </a:p>
          <a:p>
            <a:endParaRPr lang="en-US" dirty="0"/>
          </a:p>
          <a:p>
            <a:r>
              <a:rPr lang="en-US" dirty="0" smtClean="0"/>
              <a:t>You need to move your whole body.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57332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</a:t>
            </a:r>
            <a:r>
              <a:rPr lang="en-US" sz="2800" dirty="0" smtClean="0"/>
              <a:t>is swimming!</a:t>
            </a:r>
            <a:endParaRPr lang="en-US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5206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421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are two teams.</a:t>
            </a:r>
          </a:p>
          <a:p>
            <a:endParaRPr lang="en-US" dirty="0"/>
          </a:p>
          <a:p>
            <a:r>
              <a:rPr lang="en-US" dirty="0" smtClean="0"/>
              <a:t>There are nine players per team.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They hit a ball with a bat.</a:t>
            </a:r>
          </a:p>
          <a:p>
            <a:endParaRPr lang="en-US" dirty="0"/>
          </a:p>
          <a:p>
            <a:r>
              <a:rPr lang="en-US" dirty="0" smtClean="0"/>
              <a:t>One team throws the ball at a time.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57332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</a:t>
            </a:r>
            <a:r>
              <a:rPr lang="en-US" sz="2800" dirty="0" smtClean="0"/>
              <a:t>is baseball!</a:t>
            </a:r>
            <a:endParaRPr lang="en-US" sz="280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91098"/>
            <a:ext cx="4038600" cy="268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421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are two teams.</a:t>
            </a:r>
          </a:p>
          <a:p>
            <a:endParaRPr lang="en-US" dirty="0"/>
          </a:p>
          <a:p>
            <a:r>
              <a:rPr lang="en-US" dirty="0" smtClean="0"/>
              <a:t>There are six players per team.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They hit the ball over the net.</a:t>
            </a:r>
          </a:p>
          <a:p>
            <a:endParaRPr lang="en-US" dirty="0"/>
          </a:p>
          <a:p>
            <a:r>
              <a:rPr lang="en-US" dirty="0" smtClean="0"/>
              <a:t>They can hit the ball with their body.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57332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</a:t>
            </a:r>
            <a:r>
              <a:rPr lang="en-US" sz="2800" dirty="0" smtClean="0"/>
              <a:t>is volleyball!</a:t>
            </a:r>
            <a:endParaRPr lang="en-US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44" y="2420888"/>
            <a:ext cx="4038600" cy="268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421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are two teams.</a:t>
            </a:r>
          </a:p>
          <a:p>
            <a:endParaRPr lang="en-US" dirty="0"/>
          </a:p>
          <a:p>
            <a:r>
              <a:rPr lang="en-US" dirty="0" smtClean="0"/>
              <a:t>There are 11 players in each team.</a:t>
            </a:r>
          </a:p>
          <a:p>
            <a:endParaRPr lang="en-US" dirty="0"/>
          </a:p>
          <a:p>
            <a:r>
              <a:rPr lang="en-US" dirty="0" smtClean="0"/>
              <a:t>They hit a ball into a net.</a:t>
            </a:r>
          </a:p>
          <a:p>
            <a:endParaRPr lang="en-US" dirty="0"/>
          </a:p>
          <a:p>
            <a:r>
              <a:rPr lang="en-US" dirty="0" smtClean="0"/>
              <a:t>They hit a ball with a stick.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57332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</a:t>
            </a:r>
            <a:r>
              <a:rPr lang="en-US" sz="2800" dirty="0" smtClean="0"/>
              <a:t>is hockey!</a:t>
            </a:r>
            <a:endParaRPr lang="en-US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5818"/>
            <a:ext cx="4038600" cy="26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421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413</TotalTime>
  <Words>303</Words>
  <Application>Microsoft Office PowerPoint</Application>
  <PresentationFormat>On-screen Show (4:3)</PresentationFormat>
  <Paragraphs>72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Clarity</vt:lpstr>
      <vt:lpstr>What IS IT?</vt:lpstr>
      <vt:lpstr>What is it?</vt:lpstr>
      <vt:lpstr>What is it?</vt:lpstr>
      <vt:lpstr>What is it?</vt:lpstr>
      <vt:lpstr>What is it?</vt:lpstr>
      <vt:lpstr>What is it?</vt:lpstr>
      <vt:lpstr>What is it?</vt:lpstr>
      <vt:lpstr>What is it?</vt:lpstr>
      <vt:lpstr>What is it?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am I?</dc:title>
  <dc:creator>sunkidsEDU@gmail.com</dc:creator>
  <cp:lastModifiedBy>sunkidsEDU@gmail.com</cp:lastModifiedBy>
  <cp:revision>29</cp:revision>
  <dcterms:created xsi:type="dcterms:W3CDTF">2020-03-11T06:44:52Z</dcterms:created>
  <dcterms:modified xsi:type="dcterms:W3CDTF">2020-03-13T06:48:57Z</dcterms:modified>
</cp:coreProperties>
</file>