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yellow.</a:t>
            </a:r>
          </a:p>
          <a:p>
            <a:endParaRPr lang="en-US" dirty="0"/>
          </a:p>
          <a:p>
            <a:r>
              <a:rPr lang="en-US" dirty="0" smtClean="0"/>
              <a:t>It is small.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a tall plant.</a:t>
            </a:r>
          </a:p>
          <a:p>
            <a:endParaRPr lang="en-US" dirty="0"/>
          </a:p>
          <a:p>
            <a:r>
              <a:rPr lang="en-US" dirty="0" smtClean="0"/>
              <a:t>It is wrapped in leaves.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2547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 smtClean="0"/>
              <a:t>is corn!</a:t>
            </a:r>
            <a:endParaRPr lang="en-US" sz="28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" b="12514"/>
          <a:stretch/>
        </p:blipFill>
        <p:spPr bwMode="auto">
          <a:xfrm>
            <a:off x="4648200" y="3070679"/>
            <a:ext cx="3964787" cy="168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129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white.</a:t>
            </a:r>
          </a:p>
          <a:p>
            <a:endParaRPr lang="en-US" dirty="0"/>
          </a:p>
          <a:p>
            <a:r>
              <a:rPr lang="en-US" dirty="0" smtClean="0"/>
              <a:t>It has white skin around it.</a:t>
            </a:r>
          </a:p>
          <a:p>
            <a:endParaRPr lang="en-US" dirty="0"/>
          </a:p>
          <a:p>
            <a:r>
              <a:rPr lang="en-US" dirty="0" smtClean="0"/>
              <a:t>It has many parts inside it.</a:t>
            </a:r>
          </a:p>
          <a:p>
            <a:endParaRPr lang="en-US" dirty="0"/>
          </a:p>
          <a:p>
            <a:r>
              <a:rPr lang="en-US" dirty="0" smtClean="0"/>
              <a:t>It is a root vegetable.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2547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 smtClean="0"/>
              <a:t>is garlic!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47" y="2060848"/>
            <a:ext cx="4038600" cy="34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114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orange.</a:t>
            </a:r>
          </a:p>
          <a:p>
            <a:endParaRPr lang="en-US" dirty="0"/>
          </a:p>
          <a:p>
            <a:r>
              <a:rPr lang="en-US" dirty="0" smtClean="0"/>
              <a:t>It is long.</a:t>
            </a:r>
          </a:p>
          <a:p>
            <a:endParaRPr lang="en-US" dirty="0"/>
          </a:p>
          <a:p>
            <a:r>
              <a:rPr lang="en-US" dirty="0" smtClean="0"/>
              <a:t>It grows in the ground.</a:t>
            </a:r>
          </a:p>
          <a:p>
            <a:endParaRPr lang="en-US" dirty="0"/>
          </a:p>
          <a:p>
            <a:r>
              <a:rPr lang="en-US" dirty="0" smtClean="0"/>
              <a:t>It is a root vegetable.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carrot!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38600" cy="31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30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green.</a:t>
            </a:r>
          </a:p>
          <a:p>
            <a:endParaRPr lang="en-US" dirty="0"/>
          </a:p>
          <a:p>
            <a:r>
              <a:rPr lang="en-US" dirty="0" smtClean="0"/>
              <a:t>It is small.</a:t>
            </a:r>
          </a:p>
          <a:p>
            <a:endParaRPr lang="en-US" dirty="0"/>
          </a:p>
          <a:p>
            <a:r>
              <a:rPr lang="en-US" dirty="0" smtClean="0"/>
              <a:t>They are shaped like a ball.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in a pod.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pea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28" y="2132856"/>
            <a:ext cx="4038600" cy="315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169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green.</a:t>
            </a:r>
          </a:p>
          <a:p>
            <a:endParaRPr lang="en-US" dirty="0"/>
          </a:p>
          <a:p>
            <a:r>
              <a:rPr lang="en-US" dirty="0" smtClean="0"/>
              <a:t>It looks like a tree.</a:t>
            </a:r>
          </a:p>
          <a:p>
            <a:endParaRPr lang="en-US" dirty="0"/>
          </a:p>
          <a:p>
            <a:r>
              <a:rPr lang="en-US" dirty="0" smtClean="0"/>
              <a:t>It grows on the ground.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 smtClean="0"/>
              <a:t>is </a:t>
            </a:r>
            <a:r>
              <a:rPr lang="en-US" sz="2800" dirty="0" smtClean="0"/>
              <a:t>broccoli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48" y="1628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96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white.</a:t>
            </a:r>
          </a:p>
          <a:p>
            <a:endParaRPr lang="en-US" dirty="0"/>
          </a:p>
          <a:p>
            <a:r>
              <a:rPr lang="en-US" dirty="0" smtClean="0"/>
              <a:t>It has a brown thin skin.</a:t>
            </a:r>
          </a:p>
          <a:p>
            <a:endParaRPr lang="en-US" dirty="0"/>
          </a:p>
          <a:p>
            <a:r>
              <a:rPr lang="en-US" dirty="0" smtClean="0"/>
              <a:t>It grows in the ground.</a:t>
            </a:r>
          </a:p>
          <a:p>
            <a:endParaRPr lang="en-US" dirty="0"/>
          </a:p>
          <a:p>
            <a:r>
              <a:rPr lang="en-US" dirty="0" smtClean="0"/>
              <a:t>It is a root vegetable.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cutting it can make you cry!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2547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 smtClean="0"/>
              <a:t>is an onion!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2950"/>
            <a:ext cx="3432274" cy="343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61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can be white, red or brown.</a:t>
            </a:r>
          </a:p>
          <a:p>
            <a:endParaRPr lang="en-US" dirty="0" smtClean="0"/>
          </a:p>
          <a:p>
            <a:r>
              <a:rPr lang="en-US" dirty="0" smtClean="0"/>
              <a:t>You can make </a:t>
            </a:r>
            <a:r>
              <a:rPr lang="en-US" dirty="0" err="1" smtClean="0"/>
              <a:t>french</a:t>
            </a:r>
            <a:r>
              <a:rPr lang="en-US" dirty="0" smtClean="0"/>
              <a:t> fries/chips from it!</a:t>
            </a:r>
          </a:p>
          <a:p>
            <a:endParaRPr lang="en-US" dirty="0"/>
          </a:p>
          <a:p>
            <a:r>
              <a:rPr lang="en-US" dirty="0" smtClean="0"/>
              <a:t>It grows in the ground.</a:t>
            </a:r>
          </a:p>
          <a:p>
            <a:endParaRPr lang="en-US" dirty="0"/>
          </a:p>
          <a:p>
            <a:r>
              <a:rPr lang="en-US" dirty="0" smtClean="0"/>
              <a:t>It is a root vegetable.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potato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0863"/>
            <a:ext cx="4038600" cy="19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40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purple.</a:t>
            </a:r>
          </a:p>
          <a:p>
            <a:endParaRPr lang="en-US" dirty="0"/>
          </a:p>
          <a:p>
            <a:r>
              <a:rPr lang="en-US" dirty="0" smtClean="0"/>
              <a:t>It is long.</a:t>
            </a:r>
          </a:p>
          <a:p>
            <a:endParaRPr lang="en-US" dirty="0"/>
          </a:p>
          <a:p>
            <a:r>
              <a:rPr lang="en-US" dirty="0" smtClean="0"/>
              <a:t>It is a softer vegetable.</a:t>
            </a:r>
          </a:p>
          <a:p>
            <a:endParaRPr lang="en-US" dirty="0"/>
          </a:p>
          <a:p>
            <a:r>
              <a:rPr lang="en-US" dirty="0" smtClean="0"/>
              <a:t>It grows from a plant.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2547" y="558924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an eggplant / </a:t>
            </a:r>
            <a:r>
              <a:rPr lang="en-US" sz="2800" dirty="0" err="1" smtClean="0"/>
              <a:t>aubergine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3130"/>
            <a:ext cx="4038600" cy="281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70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has many different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is bell-shaped.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grows from a plant.</a:t>
            </a:r>
          </a:p>
          <a:p>
            <a:endParaRPr lang="en-US" dirty="0"/>
          </a:p>
          <a:p>
            <a:r>
              <a:rPr lang="en-US" dirty="0" smtClean="0"/>
              <a:t>It has different </a:t>
            </a:r>
            <a:r>
              <a:rPr lang="en-US" dirty="0" err="1" smtClean="0"/>
              <a:t>flavours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2547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 smtClean="0"/>
              <a:t>is bell pepper!</a:t>
            </a:r>
            <a:endParaRPr lang="en-US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2950"/>
            <a:ext cx="3288258" cy="32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837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orange.</a:t>
            </a:r>
          </a:p>
          <a:p>
            <a:endParaRPr lang="en-US" dirty="0"/>
          </a:p>
          <a:p>
            <a:r>
              <a:rPr lang="en-US" dirty="0" smtClean="0"/>
              <a:t>It is big and thick.</a:t>
            </a:r>
          </a:p>
          <a:p>
            <a:endParaRPr lang="en-US" dirty="0"/>
          </a:p>
          <a:p>
            <a:r>
              <a:rPr lang="en-US" dirty="0" smtClean="0"/>
              <a:t>It is a popular vegetable in autumn and winter.</a:t>
            </a:r>
          </a:p>
          <a:p>
            <a:endParaRPr lang="en-US" dirty="0"/>
          </a:p>
          <a:p>
            <a:r>
              <a:rPr lang="en-US" dirty="0" smtClean="0"/>
              <a:t>You can carve it in Halloween.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2547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pumpkin!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8763"/>
            <a:ext cx="3164160" cy="298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28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254</TotalTime>
  <Words>327</Words>
  <Application>Microsoft Office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24</cp:revision>
  <dcterms:created xsi:type="dcterms:W3CDTF">2020-03-11T06:44:52Z</dcterms:created>
  <dcterms:modified xsi:type="dcterms:W3CDTF">2020-03-18T05:54:31Z</dcterms:modified>
</cp:coreProperties>
</file>