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203C8-BFB0-4294-8F21-4FEBE5B01B9C}" v="1" dt="2020-10-27T14:11:08.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94" d="100"/>
          <a:sy n="94" d="100"/>
        </p:scale>
        <p:origin x="8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 Smith" userId="044dfb44f56ff3ab" providerId="LiveId" clId="{308203C8-BFB0-4294-8F21-4FEBE5B01B9C}"/>
    <pc:docChg chg="undo custSel modSld">
      <pc:chgData name="Gregor Smith" userId="044dfb44f56ff3ab" providerId="LiveId" clId="{308203C8-BFB0-4294-8F21-4FEBE5B01B9C}" dt="2020-10-27T14:12:20.116" v="102" actId="21"/>
      <pc:docMkLst>
        <pc:docMk/>
      </pc:docMkLst>
      <pc:sldChg chg="addSp delSp modSp mod">
        <pc:chgData name="Gregor Smith" userId="044dfb44f56ff3ab" providerId="LiveId" clId="{308203C8-BFB0-4294-8F21-4FEBE5B01B9C}" dt="2020-10-27T14:12:02.311" v="97" actId="1076"/>
        <pc:sldMkLst>
          <pc:docMk/>
          <pc:sldMk cId="1817400704" sldId="256"/>
        </pc:sldMkLst>
        <pc:spChg chg="mod">
          <ac:chgData name="Gregor Smith" userId="044dfb44f56ff3ab" providerId="LiveId" clId="{308203C8-BFB0-4294-8F21-4FEBE5B01B9C}" dt="2020-10-27T14:10:50.695" v="73" actId="14100"/>
          <ac:spMkLst>
            <pc:docMk/>
            <pc:sldMk cId="1817400704" sldId="256"/>
            <ac:spMk id="2" creationId="{8B3868A0-8F5B-4DC7-8521-3E049B069A78}"/>
          </ac:spMkLst>
        </pc:spChg>
        <pc:spChg chg="del mod">
          <ac:chgData name="Gregor Smith" userId="044dfb44f56ff3ab" providerId="LiveId" clId="{308203C8-BFB0-4294-8F21-4FEBE5B01B9C}" dt="2020-10-27T14:11:56.117" v="94" actId="21"/>
          <ac:spMkLst>
            <pc:docMk/>
            <pc:sldMk cId="1817400704" sldId="256"/>
            <ac:spMk id="3" creationId="{95642EA7-01B8-4CDE-858A-297762E6BB7E}"/>
          </ac:spMkLst>
        </pc:spChg>
        <pc:spChg chg="add del mod">
          <ac:chgData name="Gregor Smith" userId="044dfb44f56ff3ab" providerId="LiveId" clId="{308203C8-BFB0-4294-8F21-4FEBE5B01B9C}" dt="2020-10-27T14:11:59.625" v="95" actId="21"/>
          <ac:spMkLst>
            <pc:docMk/>
            <pc:sldMk cId="1817400704" sldId="256"/>
            <ac:spMk id="8" creationId="{58C45922-8936-49C2-8641-B621E058AE3E}"/>
          </ac:spMkLst>
        </pc:spChg>
        <pc:picChg chg="add mod">
          <ac:chgData name="Gregor Smith" userId="044dfb44f56ff3ab" providerId="LiveId" clId="{308203C8-BFB0-4294-8F21-4FEBE5B01B9C}" dt="2020-10-27T14:12:02.311" v="97" actId="1076"/>
          <ac:picMkLst>
            <pc:docMk/>
            <pc:sldMk cId="1817400704" sldId="256"/>
            <ac:picMk id="6" creationId="{78654A40-B58C-4052-AAE8-884F45DA685B}"/>
          </ac:picMkLst>
        </pc:picChg>
      </pc:sldChg>
      <pc:sldChg chg="addSp delSp modSp mod">
        <pc:chgData name="Gregor Smith" userId="044dfb44f56ff3ab" providerId="LiveId" clId="{308203C8-BFB0-4294-8F21-4FEBE5B01B9C}" dt="2020-10-27T14:12:20.116" v="102" actId="21"/>
        <pc:sldMkLst>
          <pc:docMk/>
          <pc:sldMk cId="386500833" sldId="257"/>
        </pc:sldMkLst>
        <pc:picChg chg="add del mod">
          <ac:chgData name="Gregor Smith" userId="044dfb44f56ff3ab" providerId="LiveId" clId="{308203C8-BFB0-4294-8F21-4FEBE5B01B9C}" dt="2020-10-27T14:12:20.116" v="102" actId="21"/>
          <ac:picMkLst>
            <pc:docMk/>
            <pc:sldMk cId="386500833" sldId="257"/>
            <ac:picMk id="3" creationId="{A55902B5-195F-4ABA-B0E6-482E80623965}"/>
          </ac:picMkLst>
        </pc:picChg>
        <pc:picChg chg="add del mod">
          <ac:chgData name="Gregor Smith" userId="044dfb44f56ff3ab" providerId="LiveId" clId="{308203C8-BFB0-4294-8F21-4FEBE5B01B9C}" dt="2020-10-27T14:12:16.876" v="101" actId="22"/>
          <ac:picMkLst>
            <pc:docMk/>
            <pc:sldMk cId="386500833" sldId="257"/>
            <ac:picMk id="5" creationId="{95CEA277-3324-4BEC-88D1-3FC76F3E54E5}"/>
          </ac:picMkLst>
        </pc:picChg>
      </pc:sldChg>
      <pc:sldChg chg="addSp delSp mod">
        <pc:chgData name="Gregor Smith" userId="044dfb44f56ff3ab" providerId="LiveId" clId="{308203C8-BFB0-4294-8F21-4FEBE5B01B9C}" dt="2020-10-27T14:11:44.848" v="90" actId="22"/>
        <pc:sldMkLst>
          <pc:docMk/>
          <pc:sldMk cId="797063094" sldId="258"/>
        </pc:sldMkLst>
        <pc:picChg chg="add del">
          <ac:chgData name="Gregor Smith" userId="044dfb44f56ff3ab" providerId="LiveId" clId="{308203C8-BFB0-4294-8F21-4FEBE5B01B9C}" dt="2020-10-27T14:11:44.848" v="90" actId="22"/>
          <ac:picMkLst>
            <pc:docMk/>
            <pc:sldMk cId="797063094" sldId="258"/>
            <ac:picMk id="3" creationId="{33A13B2D-B1F8-474C-915B-23C5BDA92679}"/>
          </ac:picMkLst>
        </pc:picChg>
      </pc:sldChg>
      <pc:sldChg chg="addSp delSp mod">
        <pc:chgData name="Gregor Smith" userId="044dfb44f56ff3ab" providerId="LiveId" clId="{308203C8-BFB0-4294-8F21-4FEBE5B01B9C}" dt="2020-10-27T14:11:43.653" v="89" actId="22"/>
        <pc:sldMkLst>
          <pc:docMk/>
          <pc:sldMk cId="1574208156" sldId="259"/>
        </pc:sldMkLst>
        <pc:picChg chg="add del">
          <ac:chgData name="Gregor Smith" userId="044dfb44f56ff3ab" providerId="LiveId" clId="{308203C8-BFB0-4294-8F21-4FEBE5B01B9C}" dt="2020-10-27T14:11:43.653" v="89" actId="22"/>
          <ac:picMkLst>
            <pc:docMk/>
            <pc:sldMk cId="1574208156" sldId="259"/>
            <ac:picMk id="3" creationId="{7A41DE77-724A-42F8-89ED-1A176E5DEE75}"/>
          </ac:picMkLst>
        </pc:picChg>
      </pc:sldChg>
      <pc:sldChg chg="addSp delSp mod">
        <pc:chgData name="Gregor Smith" userId="044dfb44f56ff3ab" providerId="LiveId" clId="{308203C8-BFB0-4294-8F21-4FEBE5B01B9C}" dt="2020-10-27T14:11:43.113" v="88" actId="22"/>
        <pc:sldMkLst>
          <pc:docMk/>
          <pc:sldMk cId="3470134716" sldId="260"/>
        </pc:sldMkLst>
        <pc:picChg chg="add del">
          <ac:chgData name="Gregor Smith" userId="044dfb44f56ff3ab" providerId="LiveId" clId="{308203C8-BFB0-4294-8F21-4FEBE5B01B9C}" dt="2020-10-27T14:11:43.113" v="88" actId="22"/>
          <ac:picMkLst>
            <pc:docMk/>
            <pc:sldMk cId="3470134716" sldId="260"/>
            <ac:picMk id="3" creationId="{E5AE0964-371F-4C99-BA16-31D558CBCDB0}"/>
          </ac:picMkLst>
        </pc:picChg>
      </pc:sldChg>
      <pc:sldChg chg="addSp delSp mod">
        <pc:chgData name="Gregor Smith" userId="044dfb44f56ff3ab" providerId="LiveId" clId="{308203C8-BFB0-4294-8F21-4FEBE5B01B9C}" dt="2020-10-27T14:11:42.820" v="87" actId="22"/>
        <pc:sldMkLst>
          <pc:docMk/>
          <pc:sldMk cId="1111571988" sldId="261"/>
        </pc:sldMkLst>
        <pc:picChg chg="add del">
          <ac:chgData name="Gregor Smith" userId="044dfb44f56ff3ab" providerId="LiveId" clId="{308203C8-BFB0-4294-8F21-4FEBE5B01B9C}" dt="2020-10-27T14:11:42.820" v="87" actId="22"/>
          <ac:picMkLst>
            <pc:docMk/>
            <pc:sldMk cId="1111571988" sldId="261"/>
            <ac:picMk id="3" creationId="{91C0D95F-E791-417C-AA28-5EEA7E277E9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10/27/2020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44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10/27/2020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672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10/27/2020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679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10/27/2020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3733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10/27/2020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373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10/27/2020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7936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10/27/2020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9769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10/27/2020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366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10/27/2020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0916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10/27/2020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2194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10/27/2020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8510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10/27/2020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76482675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229A18-7A79-4C59-9453-49BEB7A47769}"/>
              </a:ext>
            </a:extLst>
          </p:cNvPr>
          <p:cNvPicPr>
            <a:picLocks noChangeAspect="1"/>
          </p:cNvPicPr>
          <p:nvPr/>
        </p:nvPicPr>
        <p:blipFill rotWithShape="1">
          <a:blip r:embed="rId2"/>
          <a:srcRect l="8424" r="15564"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3868A0-8F5B-4DC7-8521-3E049B069A78}"/>
              </a:ext>
            </a:extLst>
          </p:cNvPr>
          <p:cNvSpPr>
            <a:spLocks noGrp="1"/>
          </p:cNvSpPr>
          <p:nvPr>
            <p:ph type="ctrTitle"/>
          </p:nvPr>
        </p:nvSpPr>
        <p:spPr>
          <a:xfrm>
            <a:off x="477981" y="1122363"/>
            <a:ext cx="4182072" cy="3204134"/>
          </a:xfrm>
        </p:spPr>
        <p:txBody>
          <a:bodyPr anchor="b">
            <a:normAutofit/>
          </a:bodyPr>
          <a:lstStyle/>
          <a:p>
            <a:r>
              <a:rPr lang="en-US" sz="4800" dirty="0"/>
              <a:t>Kindergarten Adjectives</a:t>
            </a:r>
            <a:endParaRPr lang="en-HK" sz="4800"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78654A40-B58C-4052-AAE8-884F45DA6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21" y="4870334"/>
            <a:ext cx="2889763" cy="1157031"/>
          </a:xfrm>
          <a:prstGeom prst="rect">
            <a:avLst/>
          </a:prstGeom>
        </p:spPr>
      </p:pic>
    </p:spTree>
    <p:extLst>
      <p:ext uri="{BB962C8B-B14F-4D97-AF65-F5344CB8AC3E}">
        <p14:creationId xmlns:p14="http://schemas.microsoft.com/office/powerpoint/2010/main" val="181740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19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21" name="Rectangle 19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222" name="Rectangle 19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AB400-C7B5-40CB-84F0-504B7BEEE09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Describe the picture using colours. </a:t>
            </a:r>
          </a:p>
        </p:txBody>
      </p:sp>
      <p:sp>
        <p:nvSpPr>
          <p:cNvPr id="9223" name="Rectangle 19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24" name="Rectangle 19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Hand drawn family Free Vector">
            <a:extLst>
              <a:ext uri="{FF2B5EF4-FFF2-40B4-BE49-F238E27FC236}">
                <a16:creationId xmlns:a16="http://schemas.microsoft.com/office/drawing/2014/main" id="{1E3A13D2-DBE9-4E1E-A9E8-3F9081AE4FB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341" r="168" b="10243"/>
          <a:stretch/>
        </p:blipFill>
        <p:spPr bwMode="auto">
          <a:xfrm>
            <a:off x="4864608" y="938850"/>
            <a:ext cx="6846363" cy="482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3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AB400-C7B5-40CB-84F0-504B7BEEE09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Describe the picture using </a:t>
            </a:r>
            <a:r>
              <a:rPr lang="en-US" sz="4800" dirty="0" err="1"/>
              <a:t>colours</a:t>
            </a:r>
            <a:r>
              <a:rPr lang="en-US" sz="4800" dirty="0"/>
              <a:t>. </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Flat design people with different pets set Free Vector">
            <a:extLst>
              <a:ext uri="{FF2B5EF4-FFF2-40B4-BE49-F238E27FC236}">
                <a16:creationId xmlns:a16="http://schemas.microsoft.com/office/drawing/2014/main" id="{2042B5A8-4415-44FC-956B-65D79D7270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64608" y="1076957"/>
            <a:ext cx="6846363" cy="455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82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C978-35CE-4363-A4AE-398A92E2C20C}"/>
              </a:ext>
            </a:extLst>
          </p:cNvPr>
          <p:cNvSpPr>
            <a:spLocks noGrp="1"/>
          </p:cNvSpPr>
          <p:nvPr>
            <p:ph type="title"/>
          </p:nvPr>
        </p:nvSpPr>
        <p:spPr/>
        <p:txBody>
          <a:bodyPr>
            <a:normAutofit fontScale="90000"/>
          </a:bodyPr>
          <a:lstStyle/>
          <a:p>
            <a:r>
              <a:rPr lang="en-US" dirty="0"/>
              <a:t>Words that describe movement are adjectives.</a:t>
            </a:r>
            <a:endParaRPr lang="en-HK" dirty="0"/>
          </a:p>
        </p:txBody>
      </p:sp>
      <p:pic>
        <p:nvPicPr>
          <p:cNvPr id="11266" name="Picture 2" descr="Opposite slow and fast vector illustration Premium Vector">
            <a:extLst>
              <a:ext uri="{FF2B5EF4-FFF2-40B4-BE49-F238E27FC236}">
                <a16:creationId xmlns:a16="http://schemas.microsoft.com/office/drawing/2014/main" id="{3A9AC032-7D25-49DC-9D90-687F4A67153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120" r="963" b="13342"/>
          <a:stretch/>
        </p:blipFill>
        <p:spPr bwMode="auto">
          <a:xfrm>
            <a:off x="2817881" y="2137735"/>
            <a:ext cx="6556237" cy="440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4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C978-35CE-4363-A4AE-398A92E2C20C}"/>
              </a:ext>
            </a:extLst>
          </p:cNvPr>
          <p:cNvSpPr>
            <a:spLocks noGrp="1"/>
          </p:cNvSpPr>
          <p:nvPr>
            <p:ph type="title"/>
          </p:nvPr>
        </p:nvSpPr>
        <p:spPr/>
        <p:txBody>
          <a:bodyPr>
            <a:normAutofit/>
          </a:bodyPr>
          <a:lstStyle/>
          <a:p>
            <a:r>
              <a:rPr lang="en-US" dirty="0"/>
              <a:t>What animals are fast/slow?</a:t>
            </a:r>
            <a:endParaRPr lang="en-HK" dirty="0"/>
          </a:p>
        </p:txBody>
      </p:sp>
      <p:pic>
        <p:nvPicPr>
          <p:cNvPr id="12290" name="Picture 2" descr="Wild animals Free Vector">
            <a:extLst>
              <a:ext uri="{FF2B5EF4-FFF2-40B4-BE49-F238E27FC236}">
                <a16:creationId xmlns:a16="http://schemas.microsoft.com/office/drawing/2014/main" id="{AB1D8F7E-F8A5-45B2-A79C-A75B8DB455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960" y="2075755"/>
            <a:ext cx="8973344" cy="448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3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AD20F-21E5-4154-A468-28935B13BD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Emotions are also adjectives.</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4" name="Picture 2" descr="Mixed emoji set Free Vector">
            <a:extLst>
              <a:ext uri="{FF2B5EF4-FFF2-40B4-BE49-F238E27FC236}">
                <a16:creationId xmlns:a16="http://schemas.microsoft.com/office/drawing/2014/main" id="{1F3A0B8C-7AE7-42E3-AE92-0BF10CFB4F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67489" y="625683"/>
            <a:ext cx="6840601" cy="545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5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F8963-AAA3-41E7-8311-78A1DB1F044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Describe the emotions. Use full sentences.</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38" name="Picture 2" descr="Collection of young people emotions Free Vector">
            <a:extLst>
              <a:ext uri="{FF2B5EF4-FFF2-40B4-BE49-F238E27FC236}">
                <a16:creationId xmlns:a16="http://schemas.microsoft.com/office/drawing/2014/main" id="{DEFE064E-29A7-446D-9A70-0DFCD61511C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02" b="8314"/>
          <a:stretch/>
        </p:blipFill>
        <p:spPr bwMode="auto">
          <a:xfrm>
            <a:off x="5560099" y="625683"/>
            <a:ext cx="5488202" cy="500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FCFE-E84B-4330-982C-412BA2E05BC4}"/>
              </a:ext>
            </a:extLst>
          </p:cNvPr>
          <p:cNvSpPr>
            <a:spLocks noGrp="1"/>
          </p:cNvSpPr>
          <p:nvPr>
            <p:ph type="title"/>
          </p:nvPr>
        </p:nvSpPr>
        <p:spPr/>
        <p:txBody>
          <a:bodyPr/>
          <a:lstStyle/>
          <a:p>
            <a:r>
              <a:rPr lang="en-US" dirty="0"/>
              <a:t>Adjectives are describing words.</a:t>
            </a:r>
            <a:endParaRPr lang="en-HK" dirty="0"/>
          </a:p>
        </p:txBody>
      </p:sp>
      <p:pic>
        <p:nvPicPr>
          <p:cNvPr id="1026" name="Picture 2" descr="Adjectives Picture Word Flash Cards. by Teach At Daycare | TpT">
            <a:extLst>
              <a:ext uri="{FF2B5EF4-FFF2-40B4-BE49-F238E27FC236}">
                <a16:creationId xmlns:a16="http://schemas.microsoft.com/office/drawing/2014/main" id="{73576CDD-4E1F-4425-9354-B8621BB940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4351" y="2310042"/>
            <a:ext cx="5183297" cy="389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0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6FC6-76FA-4E8A-B110-F84F311EFCD8}"/>
              </a:ext>
            </a:extLst>
          </p:cNvPr>
          <p:cNvSpPr>
            <a:spLocks noGrp="1"/>
          </p:cNvSpPr>
          <p:nvPr>
            <p:ph type="title"/>
          </p:nvPr>
        </p:nvSpPr>
        <p:spPr/>
        <p:txBody>
          <a:bodyPr/>
          <a:lstStyle/>
          <a:p>
            <a:r>
              <a:rPr lang="en-US" dirty="0"/>
              <a:t>Numbers are adjectives.</a:t>
            </a:r>
            <a:endParaRPr lang="en-HK" dirty="0"/>
          </a:p>
        </p:txBody>
      </p:sp>
      <p:pic>
        <p:nvPicPr>
          <p:cNvPr id="2050" name="Picture 2" descr="EACH - 8&quot; FULL BLOCK OUTLINE STENCIL SET">
            <a:extLst>
              <a:ext uri="{FF2B5EF4-FFF2-40B4-BE49-F238E27FC236}">
                <a16:creationId xmlns:a16="http://schemas.microsoft.com/office/drawing/2014/main" id="{7CD40BC9-1399-4218-8028-E8707445CBA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13" r="-727" b="14358"/>
          <a:stretch/>
        </p:blipFill>
        <p:spPr bwMode="auto">
          <a:xfrm>
            <a:off x="2748792" y="2130804"/>
            <a:ext cx="6694415" cy="464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06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5BB1-7086-42F3-B833-97866342C4D5}"/>
              </a:ext>
            </a:extLst>
          </p:cNvPr>
          <p:cNvSpPr>
            <a:spLocks noGrp="1"/>
          </p:cNvSpPr>
          <p:nvPr>
            <p:ph type="title"/>
          </p:nvPr>
        </p:nvSpPr>
        <p:spPr/>
        <p:txBody>
          <a:bodyPr/>
          <a:lstStyle/>
          <a:p>
            <a:r>
              <a:rPr lang="en-US" dirty="0"/>
              <a:t>Count. Use ‘there is/are…’</a:t>
            </a:r>
            <a:endParaRPr lang="en-HK" dirty="0"/>
          </a:p>
        </p:txBody>
      </p:sp>
      <p:pic>
        <p:nvPicPr>
          <p:cNvPr id="3074" name="Picture 2" descr="Back To School Kindergarten Worksheets Counting Numbers For Printable  Decimal Printable School Worksheets Worksheet free printable grammar  worksheets for 5th grade everyday math website ks3 geometry free math  curriculum free printable fraction">
            <a:extLst>
              <a:ext uri="{FF2B5EF4-FFF2-40B4-BE49-F238E27FC236}">
                <a16:creationId xmlns:a16="http://schemas.microsoft.com/office/drawing/2014/main" id="{547A1441-E7CE-468F-ADF4-A8869939488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51" t="26756" r="6433" b="28112"/>
          <a:stretch/>
        </p:blipFill>
        <p:spPr bwMode="auto">
          <a:xfrm>
            <a:off x="2830711" y="2189527"/>
            <a:ext cx="6530578" cy="439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0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5BB1-7086-42F3-B833-97866342C4D5}"/>
              </a:ext>
            </a:extLst>
          </p:cNvPr>
          <p:cNvSpPr>
            <a:spLocks noGrp="1"/>
          </p:cNvSpPr>
          <p:nvPr>
            <p:ph type="title"/>
          </p:nvPr>
        </p:nvSpPr>
        <p:spPr/>
        <p:txBody>
          <a:bodyPr/>
          <a:lstStyle/>
          <a:p>
            <a:r>
              <a:rPr lang="en-US" dirty="0"/>
              <a:t>Count. Use ‘there is/are…’</a:t>
            </a:r>
            <a:endParaRPr lang="en-HK" dirty="0"/>
          </a:p>
        </p:txBody>
      </p:sp>
      <p:pic>
        <p:nvPicPr>
          <p:cNvPr id="4098" name="Picture 2" descr="Counting Worksheets Forergarten Scaled Marvelous Math Art Gallery  Preschoolers Cut And Paste – Lbwomen">
            <a:extLst>
              <a:ext uri="{FF2B5EF4-FFF2-40B4-BE49-F238E27FC236}">
                <a16:creationId xmlns:a16="http://schemas.microsoft.com/office/drawing/2014/main" id="{74F57DAF-13AA-4151-ADF8-C1979457C6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478" t="14670" r="6499" b="7664"/>
          <a:stretch/>
        </p:blipFill>
        <p:spPr bwMode="auto">
          <a:xfrm>
            <a:off x="2417343" y="2077144"/>
            <a:ext cx="7357314" cy="464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13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5BB1-7086-42F3-B833-97866342C4D5}"/>
              </a:ext>
            </a:extLst>
          </p:cNvPr>
          <p:cNvSpPr>
            <a:spLocks noGrp="1"/>
          </p:cNvSpPr>
          <p:nvPr>
            <p:ph type="title"/>
          </p:nvPr>
        </p:nvSpPr>
        <p:spPr/>
        <p:txBody>
          <a:bodyPr/>
          <a:lstStyle/>
          <a:p>
            <a:r>
              <a:rPr lang="en-US" dirty="0"/>
              <a:t>Words that describe size are adjectives.</a:t>
            </a:r>
            <a:endParaRPr lang="en-HK" dirty="0"/>
          </a:p>
        </p:txBody>
      </p:sp>
      <p:pic>
        <p:nvPicPr>
          <p:cNvPr id="5122" name="Picture 2" descr="Premium Vector | Opposite big and small vector illustration">
            <a:extLst>
              <a:ext uri="{FF2B5EF4-FFF2-40B4-BE49-F238E27FC236}">
                <a16:creationId xmlns:a16="http://schemas.microsoft.com/office/drawing/2014/main" id="{5F149D3D-DD90-43AE-8BD6-6D7E47926D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94" y="2175982"/>
            <a:ext cx="4682018" cy="46820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pposite long and short vector illustration Premium Vector">
            <a:extLst>
              <a:ext uri="{FF2B5EF4-FFF2-40B4-BE49-F238E27FC236}">
                <a16:creationId xmlns:a16="http://schemas.microsoft.com/office/drawing/2014/main" id="{6A7AB66A-AA41-4093-9404-CA56929199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5848" r="429" b="12259"/>
          <a:stretch/>
        </p:blipFill>
        <p:spPr bwMode="auto">
          <a:xfrm>
            <a:off x="4893141" y="2373603"/>
            <a:ext cx="5937046" cy="428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57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68F1-2C99-488F-A5EE-0E619290F40D}"/>
              </a:ext>
            </a:extLst>
          </p:cNvPr>
          <p:cNvSpPr>
            <a:spLocks noGrp="1"/>
          </p:cNvSpPr>
          <p:nvPr>
            <p:ph type="title"/>
          </p:nvPr>
        </p:nvSpPr>
        <p:spPr/>
        <p:txBody>
          <a:bodyPr/>
          <a:lstStyle/>
          <a:p>
            <a:r>
              <a:rPr lang="en-US" dirty="0"/>
              <a:t>Describe the size of the animals.</a:t>
            </a:r>
            <a:endParaRPr lang="en-HK" dirty="0"/>
          </a:p>
        </p:txBody>
      </p:sp>
      <p:pic>
        <p:nvPicPr>
          <p:cNvPr id="6146" name="Picture 2" descr="Many cute animals in bamboo forest Free Vector">
            <a:extLst>
              <a:ext uri="{FF2B5EF4-FFF2-40B4-BE49-F238E27FC236}">
                <a16:creationId xmlns:a16="http://schemas.microsoft.com/office/drawing/2014/main" id="{0C26760B-1761-458C-9FDF-55AAF35687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3699" y="2246914"/>
            <a:ext cx="6524602" cy="425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7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68F1-2C99-488F-A5EE-0E619290F40D}"/>
              </a:ext>
            </a:extLst>
          </p:cNvPr>
          <p:cNvSpPr>
            <a:spLocks noGrp="1"/>
          </p:cNvSpPr>
          <p:nvPr>
            <p:ph type="title"/>
          </p:nvPr>
        </p:nvSpPr>
        <p:spPr/>
        <p:txBody>
          <a:bodyPr/>
          <a:lstStyle/>
          <a:p>
            <a:r>
              <a:rPr lang="en-US" dirty="0"/>
              <a:t>Describe the size of the animals.</a:t>
            </a:r>
            <a:endParaRPr lang="en-HK" dirty="0"/>
          </a:p>
        </p:txBody>
      </p:sp>
      <p:pic>
        <p:nvPicPr>
          <p:cNvPr id="7170" name="Picture 2" descr="Farm in nature scene with windmill and animal farm Free Vector">
            <a:extLst>
              <a:ext uri="{FF2B5EF4-FFF2-40B4-BE49-F238E27FC236}">
                <a16:creationId xmlns:a16="http://schemas.microsoft.com/office/drawing/2014/main" id="{5DA437FC-BF87-458E-86B2-531F82A688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752" y="2118233"/>
            <a:ext cx="6855760" cy="449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5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268F1-2C99-488F-A5EE-0E619290F40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Colours are also adjectives.</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Rainbow watercolor paint stains backgrounds set. Premium Vector">
            <a:extLst>
              <a:ext uri="{FF2B5EF4-FFF2-40B4-BE49-F238E27FC236}">
                <a16:creationId xmlns:a16="http://schemas.microsoft.com/office/drawing/2014/main" id="{C7C9C4B9-2681-4A34-A27B-7839230A37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560099" y="625683"/>
            <a:ext cx="5455380" cy="545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9540"/>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23B2F"/>
      </a:dk2>
      <a:lt2>
        <a:srgbClr val="E7E8E2"/>
      </a:lt2>
      <a:accent1>
        <a:srgbClr val="A096C6"/>
      </a:accent1>
      <a:accent2>
        <a:srgbClr val="7F8CBA"/>
      </a:accent2>
      <a:accent3>
        <a:srgbClr val="85A9BD"/>
      </a:accent3>
      <a:accent4>
        <a:srgbClr val="77AFAC"/>
      </a:accent4>
      <a:accent5>
        <a:srgbClr val="83AD99"/>
      </a:accent5>
      <a:accent6>
        <a:srgbClr val="78B07E"/>
      </a:accent6>
      <a:hlink>
        <a:srgbClr val="7D8852"/>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2</TotalTime>
  <Words>94</Words>
  <Application>Microsoft Office PowerPoint</Application>
  <PresentationFormat>Widescreen</PresentationFormat>
  <Paragraphs>15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Neue Haas Grotesk Text Pro</vt:lpstr>
      <vt:lpstr>AccentBoxVTI</vt:lpstr>
      <vt:lpstr>Kindergarten Adjectives</vt:lpstr>
      <vt:lpstr>Adjectives are describing words.</vt:lpstr>
      <vt:lpstr>Numbers are adjectives.</vt:lpstr>
      <vt:lpstr>Count. Use ‘there is/are…’</vt:lpstr>
      <vt:lpstr>Count. Use ‘there is/are…’</vt:lpstr>
      <vt:lpstr>Words that describe size are adjectives.</vt:lpstr>
      <vt:lpstr>Describe the size of the animals.</vt:lpstr>
      <vt:lpstr>Describe the size of the animals.</vt:lpstr>
      <vt:lpstr>Colours are also adjectives.</vt:lpstr>
      <vt:lpstr>Describe the picture using colours. </vt:lpstr>
      <vt:lpstr>Describe the picture using colours. </vt:lpstr>
      <vt:lpstr>Words that describe movement are adjectives.</vt:lpstr>
      <vt:lpstr>What animals are fast/slow?</vt:lpstr>
      <vt:lpstr>Emotions are also adjectives.</vt:lpstr>
      <vt:lpstr>Describe the emotions. Use full sentences.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Grade 1 GESE</dc:title>
  <dc:creator>Gregor Smith</dc:creator>
  <cp:lastModifiedBy>Gregor Smith</cp:lastModifiedBy>
  <cp:revision>1</cp:revision>
  <dcterms:created xsi:type="dcterms:W3CDTF">2020-10-27T13:59:01Z</dcterms:created>
  <dcterms:modified xsi:type="dcterms:W3CDTF">2020-10-27T14:12:29Z</dcterms:modified>
</cp:coreProperties>
</file>